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3" r:id="rId5"/>
    <p:sldId id="274" r:id="rId6"/>
    <p:sldId id="275" r:id="rId7"/>
    <p:sldId id="271" r:id="rId8"/>
    <p:sldId id="262" r:id="rId9"/>
    <p:sldId id="261" r:id="rId10"/>
    <p:sldId id="267" r:id="rId11"/>
    <p:sldId id="268" r:id="rId12"/>
    <p:sldId id="269" r:id="rId13"/>
    <p:sldId id="276" r:id="rId14"/>
    <p:sldId id="264" r:id="rId15"/>
    <p:sldId id="270" r:id="rId16"/>
    <p:sldId id="27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45AB-16A5-4B12-9205-0BA93FD695DF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A42C-1AA3-4E52-8369-5BB262DB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DA42C-1AA3-4E52-8369-5BB262DBFC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1300-6A03-48BF-BE74-8655FDAE5FE2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74507-7D2B-4129-B3AC-ED143667F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Шрокая</a:t>
            </a:r>
            <a:r>
              <a:rPr lang="ru-RU" dirty="0" smtClean="0"/>
              <a:t> масленица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4.fotokto.ru/photo/full/267/26776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Разгуляй -четверг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lamcdn.net/the-village.ru/post_image-image/n7cn-jAAxMjYd28yVzwM2Q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513284" cy="3672408"/>
          </a:xfrm>
          <a:prstGeom prst="rect">
            <a:avLst/>
          </a:prstGeom>
          <a:noFill/>
        </p:spPr>
      </p:pic>
      <p:pic>
        <p:nvPicPr>
          <p:cNvPr id="5" name="Picture 2" descr="http://uslide.ru/images/21/27607/96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429000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s00.infourok.ru/images/doc/110/13033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5klass.net/datas/istorija/Russkie-obychai-i-traditsii/0020-020-Pjatnitsa-TJOSCHINY-VECHJOR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332657"/>
            <a:ext cx="3672408" cy="3267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Лакомка- суббота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ata3.gallery.ru/albums/gallery/66912-be15a-83165962-m750x740-ud86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67325" cy="6191250"/>
          </a:xfrm>
          <a:prstGeom prst="rect">
            <a:avLst/>
          </a:prstGeom>
          <a:noFill/>
        </p:spPr>
      </p:pic>
      <p:pic>
        <p:nvPicPr>
          <p:cNvPr id="5" name="Picture 2" descr="http://data3.gallery.ru/albums/gallery/66912-be15a-83165962-m750x740-ud86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267325" cy="6191250"/>
          </a:xfrm>
          <a:prstGeom prst="rect">
            <a:avLst/>
          </a:prstGeom>
          <a:noFill/>
        </p:spPr>
      </p:pic>
      <p:pic>
        <p:nvPicPr>
          <p:cNvPr id="6" name="Рисунок 5" descr="http://s0.tchkcdn.com/g2-fEabA6HFvZz8zRpdb_rIhw/cards/640x480/f/0/1-3-0-5-5305/003bdff83b5d8e1d600351eac46b850b_8n6_yjgem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3212976"/>
            <a:ext cx="3384376" cy="31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s00.infourok.ru/images/doc/110/130335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s00.infourok.ru/images/doc/110/130335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86200"/>
            <a:ext cx="3096344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последний день масленицы сжигают чучело масленицы, пепел развеивают, чтобы был хороший урожай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http://popgun.ru/files/g/50/orig/9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748464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bigslide.ru/images/33/32881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ok.opredelim.com/pars_docs/refs/36/3535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gn151.edusite.ru/images/p70_mas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5828" cy="572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urprisse.com/muscards/view/2014/02/21/f076cf76053o7d43570oa8cocf4c53d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332657"/>
            <a:ext cx="3382144" cy="1872207"/>
          </a:xfrm>
        </p:spPr>
        <p:txBody>
          <a:bodyPr/>
          <a:lstStyle/>
          <a:p>
            <a:r>
              <a:rPr lang="ru-RU" dirty="0" smtClean="0"/>
              <a:t>Встреча-понедельник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s00.infourok.ru/images/doc/110/130335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036496" cy="647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r35.ru/sites/default/files/styles/galleryformatter_slide/public/field/image/%D0%BF%D1%80%D0%BE%D0%B2%D0%BE%D0%B4%D1%8B.JPG?itok=5BVyM_9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fs00.infourok.ru/images/doc/296/295195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uslide.ru/images/25/31883/9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939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otkritka.my-clubs.ru/cards_alb/6258/296482/img/img_c71de0077fad9ad39022f7494328946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</Words>
  <Application>Microsoft Office PowerPoint</Application>
  <PresentationFormat>Экран (4:3)</PresentationFormat>
  <Paragraphs>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Шрокая масленица</vt:lpstr>
      <vt:lpstr>Слайд 2</vt:lpstr>
      <vt:lpstr>Слайд 3</vt:lpstr>
      <vt:lpstr>Слайд 4</vt:lpstr>
      <vt:lpstr>Встреча-понедельник</vt:lpstr>
      <vt:lpstr>Слайд 6</vt:lpstr>
      <vt:lpstr>Слайд 7</vt:lpstr>
      <vt:lpstr>Слайд 8</vt:lpstr>
      <vt:lpstr>Слайд 9</vt:lpstr>
      <vt:lpstr>Разгуляй -четверг</vt:lpstr>
      <vt:lpstr>Слайд 11</vt:lpstr>
      <vt:lpstr>Слайд 12</vt:lpstr>
      <vt:lpstr>Лакомка- суббота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Шрокая масленица</dc:title>
  <dc:creator>mama</dc:creator>
  <cp:lastModifiedBy>mama</cp:lastModifiedBy>
  <cp:revision>12</cp:revision>
  <dcterms:created xsi:type="dcterms:W3CDTF">2016-03-12T21:56:33Z</dcterms:created>
  <dcterms:modified xsi:type="dcterms:W3CDTF">2017-03-13T09:59:28Z</dcterms:modified>
</cp:coreProperties>
</file>