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62" r:id="rId6"/>
    <p:sldId id="259" r:id="rId7"/>
    <p:sldId id="263" r:id="rId8"/>
    <p:sldId id="267" r:id="rId9"/>
    <p:sldId id="258" r:id="rId10"/>
    <p:sldId id="260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9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5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4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0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0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3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9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2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6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0C51-BD33-47A9-AAFB-2783CC233B8C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42B1-F03E-4A36-8398-E9C19F82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7" y="1885070"/>
            <a:ext cx="7024468" cy="2349304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Мы попробуем весь мир!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4837" y="5289451"/>
            <a:ext cx="9144000" cy="1375117"/>
          </a:xfrm>
        </p:spPr>
        <p:txBody>
          <a:bodyPr/>
          <a:lstStyle/>
          <a:p>
            <a:pPr algn="r"/>
            <a:r>
              <a:rPr lang="ru-RU" dirty="0" smtClean="0"/>
              <a:t>Создатели: Панасенко И.А. </a:t>
            </a:r>
          </a:p>
          <a:p>
            <a:pPr algn="r"/>
            <a:r>
              <a:rPr lang="ru-RU" dirty="0" smtClean="0"/>
              <a:t>Белоус А.В.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" y="4494629"/>
            <a:ext cx="2890985" cy="21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880" y="106679"/>
            <a:ext cx="7133908" cy="114121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Какая (чья) </a:t>
            </a:r>
            <a:r>
              <a:rPr lang="ru-RU" sz="6000" b="1" dirty="0" smtClean="0"/>
              <a:t>это одежда?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748" y="5807757"/>
            <a:ext cx="5157787" cy="823912"/>
          </a:xfrm>
        </p:spPr>
        <p:txBody>
          <a:bodyPr>
            <a:normAutofit/>
          </a:bodyPr>
          <a:lstStyle/>
          <a:p>
            <a:r>
              <a:rPr lang="ru-RU" sz="4000" dirty="0"/>
              <a:t>я</a:t>
            </a:r>
            <a:r>
              <a:rPr lang="ru-RU" sz="4000" dirty="0" smtClean="0"/>
              <a:t>понская одежда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4" y="1247891"/>
            <a:ext cx="4529816" cy="45298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33903" y="5796871"/>
            <a:ext cx="5183188" cy="823912"/>
          </a:xfrm>
        </p:spPr>
        <p:txBody>
          <a:bodyPr>
            <a:norm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усская одежда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6084"/>
          <a:stretch/>
        </p:blipFill>
        <p:spPr>
          <a:xfrm>
            <a:off x="6951029" y="1247891"/>
            <a:ext cx="3596639" cy="4529816"/>
          </a:xfrm>
        </p:spPr>
      </p:pic>
    </p:spTree>
    <p:extLst>
      <p:ext uri="{BB962C8B-B14F-4D97-AF65-F5344CB8AC3E}">
        <p14:creationId xmlns:p14="http://schemas.microsoft.com/office/powerpoint/2010/main" val="12582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352" y="267942"/>
            <a:ext cx="7871959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Какой (чей) </a:t>
            </a:r>
            <a:r>
              <a:rPr lang="ru-RU" sz="5400" b="1" dirty="0" smtClean="0"/>
              <a:t>это мультфильм?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163" y="5777707"/>
            <a:ext cx="5157787" cy="8239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русский мультфильм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10022"/>
          <a:stretch/>
        </p:blipFill>
        <p:spPr>
          <a:xfrm>
            <a:off x="814837" y="1593505"/>
            <a:ext cx="4939030" cy="39833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5787233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я</a:t>
            </a:r>
            <a:r>
              <a:rPr lang="ru-RU" sz="4000" dirty="0" smtClean="0"/>
              <a:t>понский мультфильм</a:t>
            </a:r>
            <a:endParaRPr lang="ru-RU" sz="4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07" y="1593505"/>
            <a:ext cx="5311177" cy="3983383"/>
          </a:xfrm>
        </p:spPr>
      </p:pic>
    </p:spTree>
    <p:extLst>
      <p:ext uri="{BB962C8B-B14F-4D97-AF65-F5344CB8AC3E}">
        <p14:creationId xmlns:p14="http://schemas.microsoft.com/office/powerpoint/2010/main" val="30766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160" y="365125"/>
            <a:ext cx="8170228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Какая (чья) </a:t>
            </a:r>
            <a:r>
              <a:rPr lang="ru-RU" sz="5400" b="1" dirty="0"/>
              <a:t>э</a:t>
            </a:r>
            <a:r>
              <a:rPr lang="ru-RU" sz="5400" b="1" dirty="0" smtClean="0"/>
              <a:t>то еда?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563" y="5795963"/>
            <a:ext cx="5157787" cy="823912"/>
          </a:xfrm>
        </p:spPr>
        <p:txBody>
          <a:bodyPr>
            <a:norm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усская еда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"/>
          <a:stretch/>
        </p:blipFill>
        <p:spPr>
          <a:xfrm>
            <a:off x="436563" y="1690689"/>
            <a:ext cx="5056385" cy="39328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526" y="5795963"/>
            <a:ext cx="5183188" cy="823912"/>
          </a:xfrm>
        </p:spPr>
        <p:txBody>
          <a:bodyPr>
            <a:normAutofit/>
          </a:bodyPr>
          <a:lstStyle/>
          <a:p>
            <a:r>
              <a:rPr lang="ru-RU" sz="4000" dirty="0"/>
              <a:t>я</a:t>
            </a:r>
            <a:r>
              <a:rPr lang="ru-RU" sz="4000" dirty="0" smtClean="0"/>
              <a:t>понская еда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1221"/>
          <a:stretch/>
        </p:blipFill>
        <p:spPr>
          <a:xfrm>
            <a:off x="6288526" y="1759269"/>
            <a:ext cx="5461514" cy="3795712"/>
          </a:xfrm>
        </p:spPr>
      </p:pic>
    </p:spTree>
    <p:extLst>
      <p:ext uri="{BB962C8B-B14F-4D97-AF65-F5344CB8AC3E}">
        <p14:creationId xmlns:p14="http://schemas.microsoft.com/office/powerpoint/2010/main" val="28869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854" y="-112547"/>
            <a:ext cx="6877333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Что такое Япония?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8" y="936690"/>
            <a:ext cx="11395881" cy="5708795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9908275" y="136478"/>
            <a:ext cx="81886" cy="2320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8275" y="2982686"/>
            <a:ext cx="18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страна.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2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/>
              <a:t>я</a:t>
            </a:r>
            <a:r>
              <a:rPr lang="ru-RU" sz="6000" b="1" dirty="0" smtClean="0"/>
              <a:t>понский флаг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2" y="2015739"/>
            <a:ext cx="5911596" cy="3606831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767942" y="542108"/>
            <a:ext cx="87086" cy="2525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75171" y="794657"/>
            <a:ext cx="250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2103120"/>
            <a:ext cx="8991600" cy="40738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7200" b="1" dirty="0" smtClean="0"/>
              <a:t>Япония расположена на островах.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b="1" dirty="0" smtClean="0"/>
              <a:t>Больших островов – 4.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27920" y="5181600"/>
            <a:ext cx="746760" cy="731520"/>
          </a:xfrm>
          <a:prstGeom prst="roundRect">
            <a:avLst/>
          </a:prstGeom>
          <a:solidFill>
            <a:srgbClr val="EC8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701142" y="2103120"/>
            <a:ext cx="87086" cy="2525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392886" y="2103119"/>
            <a:ext cx="87086" cy="2525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71657" y="2355669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281057" y="2980508"/>
            <a:ext cx="87086" cy="2525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16778" y="3233057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5143" y="3259183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69329" y="5338355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15343" y="5342710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25243" y="5338355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641771" y="5338355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80" y="487680"/>
            <a:ext cx="9296400" cy="568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толица Японии – Токио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77" y="1813243"/>
            <a:ext cx="6996854" cy="468384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9470571" y="487680"/>
            <a:ext cx="87086" cy="2525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3429" y="740229"/>
            <a:ext cx="2177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642704" y="487679"/>
            <a:ext cx="87086" cy="25254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553243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/>
              <a:t>В Японии живут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японцы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243204"/>
            <a:ext cx="7548243" cy="50286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6480" b="19347"/>
          <a:stretch/>
        </p:blipFill>
        <p:spPr>
          <a:xfrm>
            <a:off x="9379150" y="410208"/>
            <a:ext cx="2127052" cy="2118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r="9680" b="23120"/>
          <a:stretch/>
        </p:blipFill>
        <p:spPr>
          <a:xfrm>
            <a:off x="9379149" y="3291108"/>
            <a:ext cx="2127052" cy="198071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9688285" y="5627914"/>
            <a:ext cx="54429" cy="2939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22371" y="6045926"/>
            <a:ext cx="25581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840" y="365125"/>
            <a:ext cx="90830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Как называются поделки из </a:t>
            </a:r>
            <a:r>
              <a:rPr lang="ru-RU" sz="5400" b="1" dirty="0"/>
              <a:t>б</a:t>
            </a:r>
            <a:r>
              <a:rPr lang="ru-RU" sz="5400" b="1" dirty="0" smtClean="0"/>
              <a:t>умаги?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080" y="2133599"/>
            <a:ext cx="9951720" cy="404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Оригами 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8169"/>
          <a:stretch/>
        </p:blipFill>
        <p:spPr>
          <a:xfrm>
            <a:off x="9197197" y="1636868"/>
            <a:ext cx="2743200" cy="2518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119" r="24394" b="5185"/>
          <a:stretch/>
        </p:blipFill>
        <p:spPr>
          <a:xfrm rot="16200000">
            <a:off x="5276024" y="2897979"/>
            <a:ext cx="3141362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3" y="3729505"/>
            <a:ext cx="3680731" cy="267271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56657" y="2242457"/>
            <a:ext cx="381000" cy="108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309257" y="2035629"/>
            <a:ext cx="87086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365125"/>
            <a:ext cx="946404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Сакура</a:t>
            </a:r>
            <a:r>
              <a:rPr lang="ru-RU" sz="6000" b="1" dirty="0" smtClean="0"/>
              <a:t> – японская вишня.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690688"/>
            <a:ext cx="7090410" cy="488808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156858" y="576943"/>
            <a:ext cx="65314" cy="19594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0207" y="0"/>
            <a:ext cx="73167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(чей)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дом?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1314" y="5628322"/>
            <a:ext cx="5157787" cy="8239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русский дом</a:t>
            </a: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/>
          <a:stretch/>
        </p:blipFill>
        <p:spPr>
          <a:xfrm>
            <a:off x="320040" y="1430338"/>
            <a:ext cx="5220336" cy="380750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10204" y="5617844"/>
            <a:ext cx="5183188" cy="823912"/>
          </a:xfrm>
        </p:spPr>
        <p:txBody>
          <a:bodyPr>
            <a:normAutofit/>
          </a:bodyPr>
          <a:lstStyle/>
          <a:p>
            <a:r>
              <a:rPr lang="ru-RU" sz="4000" dirty="0"/>
              <a:t>я</a:t>
            </a:r>
            <a:r>
              <a:rPr lang="ru-RU" sz="4000" dirty="0" smtClean="0"/>
              <a:t>понский дом</a:t>
            </a:r>
            <a:endParaRPr lang="ru-RU" sz="4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7381"/>
          <a:stretch/>
        </p:blipFill>
        <p:spPr>
          <a:xfrm>
            <a:off x="6210204" y="1430337"/>
            <a:ext cx="5560516" cy="3807507"/>
          </a:xfrm>
        </p:spPr>
      </p:pic>
    </p:spTree>
    <p:extLst>
      <p:ext uri="{BB962C8B-B14F-4D97-AF65-F5344CB8AC3E}">
        <p14:creationId xmlns:p14="http://schemas.microsoft.com/office/powerpoint/2010/main" val="8705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100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Мы попробуем весь мир!</vt:lpstr>
      <vt:lpstr>Что такое Япония?</vt:lpstr>
      <vt:lpstr>японский флаг</vt:lpstr>
      <vt:lpstr>Презентация PowerPoint</vt:lpstr>
      <vt:lpstr>Презентация PowerPoint</vt:lpstr>
      <vt:lpstr>В Японии живут японцы.</vt:lpstr>
      <vt:lpstr>Как называются поделки из бумаги?</vt:lpstr>
      <vt:lpstr>Сакура – японская вишня.</vt:lpstr>
      <vt:lpstr>Какой (чей) это дом?</vt:lpstr>
      <vt:lpstr>Какая (чья) это одежда?</vt:lpstr>
      <vt:lpstr>Какой (чей) это мультфильм?</vt:lpstr>
      <vt:lpstr>Какая (чья) это еда?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попробуем весь мир!</dc:title>
  <dc:creator>1</dc:creator>
  <cp:lastModifiedBy>1</cp:lastModifiedBy>
  <cp:revision>17</cp:revision>
  <dcterms:created xsi:type="dcterms:W3CDTF">2017-04-26T00:36:59Z</dcterms:created>
  <dcterms:modified xsi:type="dcterms:W3CDTF">2017-05-02T22:32:24Z</dcterms:modified>
</cp:coreProperties>
</file>