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7" r:id="rId3"/>
    <p:sldId id="272" r:id="rId4"/>
    <p:sldId id="265" r:id="rId5"/>
    <p:sldId id="275" r:id="rId6"/>
    <p:sldId id="260" r:id="rId7"/>
    <p:sldId id="271" r:id="rId8"/>
    <p:sldId id="274" r:id="rId9"/>
    <p:sldId id="267" r:id="rId10"/>
    <p:sldId id="270" r:id="rId11"/>
    <p:sldId id="259" r:id="rId12"/>
    <p:sldId id="261" r:id="rId13"/>
    <p:sldId id="276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06AA-34C1-4292-88B6-1A2E94DC4247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7828-53C3-41FA-8D1A-176419A7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94421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Устное народное творчество славян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280" y="3356992"/>
            <a:ext cx="1872208" cy="108012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Выполнил ученик 6 класса 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Пюкшин</a:t>
            </a:r>
            <a:r>
              <a:rPr lang="ru-RU" b="1" dirty="0" smtClean="0">
                <a:solidFill>
                  <a:srgbClr val="7030A0"/>
                </a:solidFill>
              </a:rPr>
              <a:t> С.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www.kramola.info/sites/default/files/styles/page-main/public/images/vesti/245_245456_2_2_.png?itok=OGiUGKm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6345053" cy="4608512"/>
          </a:xfrm>
          <a:prstGeom prst="rect">
            <a:avLst/>
          </a:prstGeom>
          <a:noFill/>
        </p:spPr>
      </p:pic>
      <p:pic>
        <p:nvPicPr>
          <p:cNvPr id="5" name="Picture 2" descr="C:\Users\mama\Desktop\архив праздники\родительское собрание(2)\DSC_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509120"/>
            <a:ext cx="1872208" cy="219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vonoknaurok.ru/69/095/000011/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AutoShape 2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https://fs00.infourok.ru/images/doc/173/19874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2" name="Picture 18" descr="http://uistoka.com/public/album_photo/c0/1a/1aa6_f9a1.jpg?c=f1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AutoShape 2" descr="https://fs00.infourok.ru/images/doc/161/185290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fs00.infourok.ru/images/doc/161/185290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fs00.infourok.ru/images/doc/161/185290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bigslide.ru/images/33/32881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mtdata.ru/u8/photo3348/20102797364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84" y="0"/>
            <a:ext cx="9409612" cy="683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2200" y="5373216"/>
            <a:ext cx="2376264" cy="12241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 </a:t>
            </a:r>
            <a:br>
              <a:rPr lang="ru-RU" sz="1800" dirty="0" smtClean="0"/>
            </a:br>
            <a:r>
              <a:rPr lang="ru-RU" sz="1800" dirty="0" smtClean="0"/>
              <a:t>ученик 6 класса</a:t>
            </a:r>
            <a:br>
              <a:rPr lang="ru-RU" sz="1800" dirty="0" smtClean="0"/>
            </a:br>
            <a:r>
              <a:rPr lang="ru-RU" sz="1800" dirty="0" smtClean="0"/>
              <a:t> С. </a:t>
            </a:r>
            <a:r>
              <a:rPr lang="ru-RU" sz="1800" dirty="0" err="1" smtClean="0"/>
              <a:t>Пюкшин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2552328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5602" name="AutoShape 2" descr="https://fs00.infourok.ru/images/doc/212/241217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fs00.infourok.ru/images/doc/212/241217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im3-tub-ru.yandex.net/i?id=ac08256919878f974b82c2fa97dfa84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im3-tub-ru.yandex.net/i?id=ac08256919878f974b82c2fa97dfa84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im3-tub-ru.yandex.net/i?id=416131b1adf8e0dbe5cab2815e35b746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://timix.nios.ru/sites/timix.nios.ru/files/images/0_c676a_12a95da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6120680" cy="6336704"/>
          </a:xfrm>
          <a:prstGeom prst="rect">
            <a:avLst/>
          </a:prstGeom>
          <a:noFill/>
        </p:spPr>
      </p:pic>
      <p:pic>
        <p:nvPicPr>
          <p:cNvPr id="1026" name="Picture 2" descr="C:\Users\mama\Desktop\архив праздники\родительское собрание(2)\DSC_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068960"/>
            <a:ext cx="1872208" cy="219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27584" y="2492896"/>
            <a:ext cx="3528392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16632"/>
            <a:ext cx="4176464" cy="6192688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Значительное место в народном творчестве занимают мифологические сюжеты, представления славян о природе, о жизни и смерти. Существовали на Руси сказки, предания, легенды. Сказки о вещей деве, Бабе Яге, змее Горыныче. Слагали пословицы, поговорки, на праздниках пели частушки</a:t>
            </a:r>
            <a:endParaRPr lang="ru-RU" dirty="0"/>
          </a:p>
        </p:txBody>
      </p:sp>
      <p:sp>
        <p:nvSpPr>
          <p:cNvPr id="29698" name="AutoShape 2" descr="https://im3-tub-ru.yandex.net/i?id=aed3268f00e0e71a01c8bcdc3da5eafa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im3-tub-ru.yandex.net/i?id=aed3268f00e0e71a01c8bcdc3da5eafa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im3-tub-ru.yandex.net/i?id=aed3268f00e0e71a01c8bcdc3da5eafa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static.diary.ru/userdir/3/0/9/3/3093647/77198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83968" cy="632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https://im0-tub-ru.yandex.net/i?id=68c50044b9d9253421b6c4aba258a147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2-tub-ru.yandex.net/i?id=bf9a7525926fafe2f7328b4401d104b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im2-tub-ru.yandex.net/i?id=bf9a7525926fafe2f7328b4401d104b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ruvera.ru/data/img/content/1416643907.4369poslovic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9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mtdata.ru/u1/photoE826/2069394475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017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meditation.do.am/_fr/4/918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7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fs00.infourok.ru/images/doc/254/258680/1/640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fs00.infourok.ru/images/doc/254/258680/1/640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fs00.infourok.ru/images/doc/254/258680/1/640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mtdata.ru/u30/photo6FC8/20121690699-0/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https://im2-tub-ru.yandex.net/i?id=984267eb7eef416fd22efeeec86b985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im2-tub-ru.yandex.net/i?id=984267eb7eef416fd22efeeec86b985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novpanacea.ru/pogovorki/image/narodnie-poslovici-pogovor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21"/>
            <a:ext cx="9064810" cy="687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https://im2-tub-ru.yandex.net/i?id=9a81949b49c92ddd23b365b3142e51ab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im2-tub-ru.yandex.net/i?id=9a81949b49c92ddd23b365b3142e51ab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arhivurokov.ru/multiurok/c/2/8/c28991603541be6d54f2d810db0c9b2dfd821147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blog.ufa-lib.ru/assets/images/14_mudtost/06/5x7THDGrb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2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https://im2-tub-ru.yandex.net/i?id=fda911bc15f0fba5b9a8aacd222bbb7d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2-tub-ru.yandex.net/i?id=fda911bc15f0fba5b9a8aacd222bbb7d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im2-tub-ru.yandex.net/i?id=fda911bc15f0fba5b9a8aacd222bbb7d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lh4.googleusercontent.com/-rskFvY2-dG4/VIqvP2j6bdI/AAAAAAAApwU/saA_CU2IJpg/w621-h501-no/2014-12-12_1009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lh4.googleusercontent.com/-rskFvY2-dG4/VIqvP2j6bdI/AAAAAAAApwU/saA_CU2IJpg/w621-h501-no/2014-12-12_1009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lh4.googleusercontent.com/-rskFvY2-dG4/VIqvP2j6bdI/AAAAAAAApwU/saA_CU2IJpg/w621-h501-no/2014-12-12_1009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lh4.googleusercontent.com/-rskFvY2-dG4/VIqvP2j6bdI/AAAAAAAApwU/saA_CU2IJpg/w621-h501-no/2014-12-12_1009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https://im1-tub-ru.yandex.net/i?id=ac19d45248a5b39c9bb0ed766f1a218a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4" name="Picture 18" descr="http://vnssr.my1.ru/_nw/125/9339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3194" cy="675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60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Устное народное творчество славян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Выполнил  ученик 6 класса  С. Пюкшин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22</cp:revision>
  <dcterms:created xsi:type="dcterms:W3CDTF">2017-03-09T12:13:07Z</dcterms:created>
  <dcterms:modified xsi:type="dcterms:W3CDTF">2017-04-10T23:33:41Z</dcterms:modified>
</cp:coreProperties>
</file>