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33"/>
    <a:srgbClr val="FF00FF"/>
    <a:srgbClr val="00FF00"/>
    <a:srgbClr val="CC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95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sz="24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я» </a:t>
            </a:r>
            <a:r>
              <a:rPr lang="ru-RU" sz="2400" b="1" dirty="0" smtClean="0">
                <a:solidFill>
                  <a:srgbClr val="CCFFCC"/>
                </a:solidFill>
              </a:rPr>
              <a:t>при</a:t>
            </a:r>
            <a:r>
              <a:rPr lang="ru-RU" sz="2400" b="1" dirty="0" smtClean="0">
                <a:solidFill>
                  <a:srgbClr val="FF0000"/>
                </a:solidFill>
              </a:rPr>
              <a:t>ро</a:t>
            </a:r>
            <a:r>
              <a:rPr lang="ru-RU" sz="2400" b="1" dirty="0" smtClean="0">
                <a:solidFill>
                  <a:srgbClr val="CCFFCC"/>
                </a:solidFill>
              </a:rPr>
              <a:t>да  в  сти</a:t>
            </a:r>
            <a:r>
              <a:rPr lang="ru-RU" sz="2400" b="1" dirty="0" smtClean="0">
                <a:solidFill>
                  <a:srgbClr val="FF0000"/>
                </a:solidFill>
              </a:rPr>
              <a:t>ха</a:t>
            </a:r>
            <a:r>
              <a:rPr lang="ru-RU" sz="2400" b="1" dirty="0" smtClean="0">
                <a:solidFill>
                  <a:srgbClr val="CCFFCC"/>
                </a:solidFill>
              </a:rPr>
              <a:t>х  </a:t>
            </a:r>
            <a:r>
              <a:rPr lang="ru-RU" sz="2400" b="1" dirty="0" smtClean="0">
                <a:solidFill>
                  <a:srgbClr val="FF0000"/>
                </a:solidFill>
              </a:rPr>
              <a:t>ру</a:t>
            </a:r>
            <a:r>
              <a:rPr lang="ru-RU" sz="2400" b="1" dirty="0" smtClean="0">
                <a:solidFill>
                  <a:srgbClr val="CCFFCC"/>
                </a:solidFill>
              </a:rPr>
              <a:t>сского  по</a:t>
            </a:r>
            <a:r>
              <a:rPr lang="ru-RU" sz="2400" b="1" dirty="0" smtClean="0">
                <a:solidFill>
                  <a:srgbClr val="FF0000"/>
                </a:solidFill>
              </a:rPr>
              <a:t>э</a:t>
            </a:r>
            <a:r>
              <a:rPr lang="ru-RU" sz="2400" b="1" dirty="0" smtClean="0">
                <a:solidFill>
                  <a:srgbClr val="CCFFCC"/>
                </a:solidFill>
              </a:rPr>
              <a:t>та</a:t>
            </a:r>
            <a:endParaRPr lang="ru-RU" sz="2400" b="1" dirty="0">
              <a:solidFill>
                <a:srgbClr val="CCFF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73325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Фёдора  Ивановича  Т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b="1" dirty="0" smtClean="0">
                <a:solidFill>
                  <a:srgbClr val="FFFF00"/>
                </a:solidFill>
              </a:rPr>
              <a:t>ТЧЕВА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s://fs.znanio.ru/d5af0e/0d/df/944ca77674f1b406a7c99be641e837b8f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21229" r="55746" b="8645"/>
          <a:stretch/>
        </p:blipFill>
        <p:spPr bwMode="auto">
          <a:xfrm>
            <a:off x="2915816" y="1052736"/>
            <a:ext cx="3374705" cy="42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5561" y="3846534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Фёдор Ив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нович 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ТЧЕВ, выда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щийся 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сский  по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т, ро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лся  в  ста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нной дво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нской  семье  в  Орл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вской  гу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рнии.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1.babiki.ru/uploads/images/06/50/05/2019/09/19/d912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467"/>
          <a:stretch/>
        </p:blipFill>
        <p:spPr bwMode="auto">
          <a:xfrm>
            <a:off x="286113" y="3212976"/>
            <a:ext cx="2592288" cy="339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rezentacii.org/upload/cloud/18/08/65355/images/screen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40238" r="19940" b="9688"/>
          <a:stretch/>
        </p:blipFill>
        <p:spPr bwMode="auto">
          <a:xfrm>
            <a:off x="251520" y="332656"/>
            <a:ext cx="4640260" cy="2760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cf2.ppt-online.org/files2/slide/k/Ka801mBTfPChXD9YFpvwgzMrsNi5O73LWeVdyuUEl/slid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41" y="479005"/>
            <a:ext cx="3480887" cy="2607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64726"/>
            <a:ext cx="2760015" cy="3674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льное  образо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ние Ф. 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тчев  полу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ма.  Е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телем был по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и пере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дчик Семён Е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рович 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ич.   </a:t>
            </a:r>
          </a:p>
          <a:p>
            <a:pPr>
              <a:lnSpc>
                <a:spcPct val="20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менно он воспи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 в 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льчике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 к литера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рному т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рчеству.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22" y="38893"/>
            <a:ext cx="2151062" cy="28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ozone.ru/multimedia/1005133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487559" cy="40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54309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ные 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 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дущий по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про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вё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в Моск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нчив 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</a:t>
            </a:r>
            <a:r>
              <a:rPr lang="ru-RU" sz="22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вский универси</a:t>
            </a:r>
            <a:r>
              <a:rPr lang="ru-RU" sz="22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Ф. 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тчев 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</a:t>
            </a:r>
            <a:r>
              <a:rPr lang="ru-RU" sz="22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на с</a:t>
            </a:r>
            <a:r>
              <a:rPr lang="ru-RU" sz="22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жбу в минис</a:t>
            </a:r>
            <a:r>
              <a:rPr lang="ru-RU" sz="22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рство иност</a:t>
            </a:r>
            <a:r>
              <a:rPr lang="ru-RU" sz="22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нных дел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 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Гер</a:t>
            </a:r>
            <a:r>
              <a:rPr lang="ru-RU" sz="22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нию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killbox.ru/upload/setka_images/06423715062022_a99761cae8b7c6700f6f32e64ee18adc249bbc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0" y="3573016"/>
            <a:ext cx="4950286" cy="27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terra.online/storage/uploads/images/2021/01/KRF18mz9t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517"/>
            <a:ext cx="6984775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686" y="4869160"/>
            <a:ext cx="84526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 гра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 </a:t>
            </a:r>
            <a:r>
              <a:rPr lang="ru-RU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</a:t>
            </a:r>
            <a:r>
              <a:rPr lang="ru-RU" sz="22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</a:t>
            </a:r>
            <a:r>
              <a:rPr lang="ru-RU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тчев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прожил  д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дцать два  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 но никог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 забы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 о  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дине.                                                           Он  слу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Рос</a:t>
            </a:r>
            <a:r>
              <a:rPr lang="ru-RU" sz="2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nogodetok73.ru/wp-content/uploads/1/6/5/165582f7ce06e5b72c96376eb0497b9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5" t="32739" r="55128" b="2355"/>
          <a:stretch/>
        </p:blipFill>
        <p:spPr bwMode="auto">
          <a:xfrm>
            <a:off x="126149" y="1844824"/>
            <a:ext cx="3149707" cy="370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45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сво</a:t>
            </a:r>
            <a:r>
              <a:rPr lang="ru-RU" sz="2000" b="1" dirty="0" smtClean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сти</a:t>
            </a:r>
            <a:r>
              <a:rPr lang="ru-RU" sz="2000" b="1" dirty="0" smtClean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по</a:t>
            </a:r>
            <a:r>
              <a:rPr lang="ru-RU" sz="2000" b="1" dirty="0" smtClean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 м</a:t>
            </a:r>
            <a:r>
              <a:rPr lang="ru-RU" sz="2000" b="1" dirty="0" smtClean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 </a:t>
            </a:r>
            <a:r>
              <a:rPr lang="ru-RU" sz="2000" b="1" dirty="0" smtClean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  о  при</a:t>
            </a:r>
            <a:r>
              <a:rPr lang="ru-RU" sz="2000" b="1" dirty="0" smtClean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де.  При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 для  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тчева – 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не  п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  тра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де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вья,  жур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щий  ру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 </a:t>
            </a:r>
            <a:r>
              <a:rPr lang="ru-RU" sz="2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«гро</a:t>
            </a:r>
            <a:r>
              <a:rPr lang="ru-RU" sz="2000" b="1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 на</a:t>
            </a:r>
            <a:r>
              <a:rPr lang="ru-RU" sz="2000" b="1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  </a:t>
            </a:r>
            <a:r>
              <a:rPr lang="ru-RU" sz="2000" b="1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я». 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203437"/>
            <a:ext cx="84526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 у  </a:t>
            </a:r>
            <a:r>
              <a:rPr lang="ru-RU" sz="22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тчева  </a:t>
            </a:r>
            <a:r>
              <a:rPr lang="ru-RU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r>
              <a:rPr lang="ru-RU" sz="2000" b="1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 ней есть  ду</a:t>
            </a:r>
            <a:r>
              <a:rPr lang="ru-RU" sz="2200" b="1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endParaRPr lang="ru-RU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s://prezentacii.org/upload/cloud/18/11/97554/images/screen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8" t="44497" r="18547" b="11635"/>
          <a:stretch/>
        </p:blipFill>
        <p:spPr bwMode="auto">
          <a:xfrm>
            <a:off x="4572000" y="3993311"/>
            <a:ext cx="4325890" cy="2769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1840" y="1912862"/>
            <a:ext cx="5766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м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вы,</a:t>
            </a:r>
          </a:p>
          <a:p>
            <a:pPr algn="ctr"/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да:</a:t>
            </a:r>
          </a:p>
          <a:p>
            <a:pPr algn="ctr"/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пок, не без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шный лик</a:t>
            </a:r>
          </a:p>
          <a:p>
            <a:pPr algn="ctr"/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algn="ctr"/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есть ду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ней есть сво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</a:t>
            </a:r>
          </a:p>
          <a:p>
            <a:pPr algn="ctr"/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есть лю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вь, в ней есть я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зы</a:t>
            </a:r>
            <a:r>
              <a:rPr lang="ru-RU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к…»</a:t>
            </a:r>
            <a:endParaRPr lang="ru-RU" b="1" i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182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2023-12-20T01:36:09Z</dcterms:created>
  <dcterms:modified xsi:type="dcterms:W3CDTF">2023-12-27T03:32:33Z</dcterms:modified>
</cp:coreProperties>
</file>