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95" r:id="rId4"/>
    <p:sldId id="293" r:id="rId5"/>
    <p:sldId id="296" r:id="rId6"/>
    <p:sldId id="29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FFFF00"/>
    <a:srgbClr val="66FF66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top-fon.com/uploads/posts/2023-02/1675355335_top-fon-com-p-bogatiri-fon-dlya-prezentatsii-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8583" y="378941"/>
            <a:ext cx="1033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Древнерусская  литература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9730" y="2063578"/>
            <a:ext cx="301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Былины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097" y="2055341"/>
            <a:ext cx="301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Жития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Dexp\Desktop\Артём\1588560704_-spisko-novgorodskoj-pervoj-letopis_gi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96" y="2728782"/>
            <a:ext cx="3432091" cy="2288060"/>
          </a:xfrm>
          <a:prstGeom prst="rect">
            <a:avLst/>
          </a:prstGeom>
          <a:noFill/>
        </p:spPr>
      </p:pic>
      <p:pic>
        <p:nvPicPr>
          <p:cNvPr id="17412" name="Picture 4" descr="C:\Users\Dexp\Desktop\Артём\d669774af97984999b0f8bd5e473560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091" y="3202460"/>
            <a:ext cx="3303373" cy="2477530"/>
          </a:xfrm>
          <a:prstGeom prst="rect">
            <a:avLst/>
          </a:prstGeom>
          <a:noFill/>
        </p:spPr>
      </p:pic>
      <p:pic>
        <p:nvPicPr>
          <p:cNvPr id="12" name="Рисунок 11" descr="C:\Users\Dexp\Desktop\Артём\Life_of_S.Sergius_of_Radonezh_(tsar._Nat._Alex.;_BRAN)_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29816" y="3080953"/>
            <a:ext cx="2569074" cy="20647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7265" y="1935892"/>
            <a:ext cx="301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Летописи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31" y="6166023"/>
            <a:ext cx="1033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16E41F-3E29-40C4-BA4F-8887716D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58682" y="239136"/>
            <a:ext cx="4522645" cy="6264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281" y="2199502"/>
            <a:ext cx="6862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топись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 это  жанр древнерусской  литературы,  это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  исторических  событий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из  года в год  (или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 в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).        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746" y="296562"/>
            <a:ext cx="621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 такое  </a:t>
            </a:r>
            <a:r>
              <a:rPr lang="ru-RU" sz="36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r>
              <a:rPr lang="ru-RU" sz="32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топись?</a:t>
            </a:r>
            <a:endParaRPr lang="ru-RU" sz="32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1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929" y="0"/>
            <a:ext cx="1075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Кто  писал  летописи?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19" y="996778"/>
            <a:ext cx="11788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тописи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писали 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лето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пи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сцы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 Обычно  это  были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 Они  жили  в  монастырях  и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знали 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моту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(то есть  умели  читать  и  писать)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exp\Desktop\Артём\614c02d61f053b6fb48b51bd7ceffc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16" y="3271632"/>
            <a:ext cx="4226011" cy="2941887"/>
          </a:xfrm>
          <a:prstGeom prst="rect">
            <a:avLst/>
          </a:prstGeom>
          <a:noFill/>
        </p:spPr>
      </p:pic>
      <p:pic>
        <p:nvPicPr>
          <p:cNvPr id="2051" name="Picture 3" descr="C:\Users\Dexp\Desktop\Артём\1643139051_22-vsegda-pomnim-com-p-monakhi-letopistsi-foto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44" y="3246482"/>
            <a:ext cx="4606925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36AF8-E3A5-418F-B32E-DF63B3169803}"/>
              </a:ext>
            </a:extLst>
          </p:cNvPr>
          <p:cNvSpPr txBox="1"/>
          <p:nvPr/>
        </p:nvSpPr>
        <p:spPr>
          <a:xfrm>
            <a:off x="107093" y="2297899"/>
            <a:ext cx="510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ru-RU" sz="2400" dirty="0"/>
              <a:t> — </a:t>
            </a:r>
            <a:r>
              <a:rPr lang="ru-RU" sz="2400" dirty="0" smtClean="0"/>
              <a:t>это  берёзовая  кора.</a:t>
            </a:r>
            <a:endParaRPr lang="ru-RU" sz="2400" dirty="0"/>
          </a:p>
        </p:txBody>
      </p:sp>
      <p:pic>
        <p:nvPicPr>
          <p:cNvPr id="3074" name="Picture 2" descr="ÐÐµÑÐµÑÑÑÐ½Ð°Ñ Ð³ÑÐ°Ð¼Ð¾ÑÐ°">
            <a:extLst>
              <a:ext uri="{FF2B5EF4-FFF2-40B4-BE49-F238E27FC236}">
                <a16:creationId xmlns:a16="http://schemas.microsoft.com/office/drawing/2014/main" xmlns="" id="{A44A2C9E-AE73-4058-A879-372C3F3DB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0916" y="2662564"/>
            <a:ext cx="3315560" cy="1687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5BCAB-206D-40B1-8EE8-10F1B43FC127}"/>
              </a:ext>
            </a:extLst>
          </p:cNvPr>
          <p:cNvSpPr txBox="1"/>
          <p:nvPr/>
        </p:nvSpPr>
        <p:spPr>
          <a:xfrm>
            <a:off x="6725275" y="2133600"/>
            <a:ext cx="546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</a:t>
            </a:r>
            <a:r>
              <a:rPr lang="ru-RU" sz="2400" dirty="0"/>
              <a:t> </a:t>
            </a:r>
            <a:r>
              <a:rPr lang="ru-RU" sz="2400" dirty="0" smtClean="0"/>
              <a:t>— это  выделанная  кожа  животных.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67BFCC-DB36-4E7D-8E0C-584EBB1C66B5}"/>
              </a:ext>
            </a:extLst>
          </p:cNvPr>
          <p:cNvSpPr txBox="1"/>
          <p:nvPr/>
        </p:nvSpPr>
        <p:spPr>
          <a:xfrm>
            <a:off x="5585254" y="5926085"/>
            <a:ext cx="5255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Свиток</a:t>
            </a:r>
            <a:r>
              <a:rPr lang="ru-RU" sz="2400" dirty="0"/>
              <a:t> — длинный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лист, сматываемый</a:t>
            </a:r>
            <a:r>
              <a:rPr lang="ru-RU" sz="2400" dirty="0"/>
              <a:t> для хранения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рулон</a:t>
            </a:r>
            <a:r>
              <a:rPr lang="ru-RU" sz="2400" dirty="0"/>
              <a:t>.</a:t>
            </a:r>
          </a:p>
        </p:txBody>
      </p:sp>
      <p:pic>
        <p:nvPicPr>
          <p:cNvPr id="3076" name="Picture 4" descr="https://upload.wikimedia.org/wikipedia/commons/6/60/Tora_Rolle_auf_Pergament.jpg">
            <a:extLst>
              <a:ext uri="{FF2B5EF4-FFF2-40B4-BE49-F238E27FC236}">
                <a16:creationId xmlns:a16="http://schemas.microsoft.com/office/drawing/2014/main" xmlns="" id="{A4A98DBB-192F-4E1F-961B-08145F64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1039" y="5132888"/>
            <a:ext cx="2776151" cy="17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xp\Desktop\Артём\1645076370_24-phonoteka-org-p-list-pergamenta-fon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5269" y="2750733"/>
            <a:ext cx="2203834" cy="15466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4929" y="0"/>
            <a:ext cx="1075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чём  писали  </a:t>
            </a:r>
            <a:r>
              <a:rPr lang="ru-RU" sz="36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r>
              <a:rPr lang="ru-RU" sz="32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тописи?</a:t>
            </a:r>
            <a:endParaRPr lang="ru-RU" sz="32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08" y="642551"/>
            <a:ext cx="11788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1000 (тысячу) лет  назад, 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 11-ом – 12-ом веке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  ещё  не  было  бумаги,  поэтому  летописи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писали  на  бересте  или пергаменте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048" y="4551406"/>
            <a:ext cx="788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Длинные  листы  пергамента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хранятся  в свитках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6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650" y="0"/>
            <a:ext cx="107586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 князь  правил  в  Киеве  в  10-ом  веке?                              </a:t>
            </a:r>
            <a:r>
              <a:rPr lang="ru-RU" sz="2000" b="1" i="1" dirty="0" smtClean="0">
                <a:solidFill>
                  <a:srgbClr val="663300"/>
                </a:solidFill>
              </a:rPr>
              <a:t>(882-912 годы)</a:t>
            </a:r>
            <a:endParaRPr lang="ru-RU" sz="2000" b="1" i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820" y="1154280"/>
            <a:ext cx="11788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В  десятом  веке  в  Киеве  правил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Великий князь  Олег по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звищу  «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щий»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 Он  был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великим 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ином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,  основателем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государства Киевская Русь.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Dexp\Desktop\Артём\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709644"/>
            <a:ext cx="5191439" cy="3888298"/>
          </a:xfrm>
          <a:prstGeom prst="rect">
            <a:avLst/>
          </a:prstGeom>
          <a:noFill/>
        </p:spPr>
      </p:pic>
      <p:pic>
        <p:nvPicPr>
          <p:cNvPr id="3076" name="Picture 4" descr="C:\Users\Dexp\Desktop\Артём\drujna-980x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3579" y="2994997"/>
            <a:ext cx="6317085" cy="3171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650" y="0"/>
            <a:ext cx="1075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 летописец  писал  о князе  Олеге?</a:t>
            </a:r>
            <a:endParaRPr lang="ru-RU" sz="2000" b="1" i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71" y="750626"/>
            <a:ext cx="11788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Ле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тописи  о  князе  Олеге  написал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Преподобный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Нестор Летописец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 монах  Киево-Печерского  монастыря.   Он  жил 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11-ом – 12-ом  веках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xn--90ae6ab.xn--p1ai/wp-content/uploads/2014/10/NL-%D1%81%D0%B2.%D0%BF%D1%80%D0%BF.-%D0%9D%D0%B5%D1%81%D1%82%D0%BE%D1%80-%D0%BB%D0%B5%D1%82%D0%BE%D0%BF%D0%B8%D1%81%D0%B5%D1%86.jpg">
            <a:extLst>
              <a:ext uri="{FF2B5EF4-FFF2-40B4-BE49-F238E27FC236}">
                <a16:creationId xmlns:a16="http://schemas.microsoft.com/office/drawing/2014/main" xmlns="" id="{57E45647-9628-47CC-902B-35D2C49E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632" y="1927651"/>
            <a:ext cx="2291882" cy="30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ravoslavnaya-biblioteka.ru/images/easyblog_articles/1853/b2ap3_large_27624.jpg">
            <a:extLst>
              <a:ext uri="{FF2B5EF4-FFF2-40B4-BE49-F238E27FC236}">
                <a16:creationId xmlns:a16="http://schemas.microsoft.com/office/drawing/2014/main" xmlns="" id="{67B988CD-CCF5-4673-B6C5-454E8945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712445" y="2029625"/>
            <a:ext cx="2133198" cy="28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xp\Desktop\Артём\157325282831541691284-8589.jpg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700" y="2067698"/>
            <a:ext cx="3458204" cy="25126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987" y="5211111"/>
            <a:ext cx="11788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 наше  время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Нестор Летописец –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«святой» Русской Православной церкви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Рака</a:t>
            </a:r>
            <a:r>
              <a:rPr lang="ru-RU" sz="24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(гроб)  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 его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телом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«мощами»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 находится на Украине, 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Киево-Печерской лавре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рующие  люди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лятся и покло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ются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стору Лето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сцу.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230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Dexp</cp:lastModifiedBy>
  <cp:revision>176</cp:revision>
  <dcterms:created xsi:type="dcterms:W3CDTF">2017-07-16T12:55:52Z</dcterms:created>
  <dcterms:modified xsi:type="dcterms:W3CDTF">2023-07-22T23:45:56Z</dcterms:modified>
</cp:coreProperties>
</file>