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714356"/>
            <a:ext cx="8643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Карна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хова не приго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вила у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 по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тике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ре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 не ид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ш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лу.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ВЕСТЬ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264" y="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Аркадий Гайдар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357298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Но, ч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 зна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мые слу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йно не у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дели, как 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во в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мя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ков гу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ля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ет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к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гами по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роду,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ук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дкой прош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щу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214554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па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 с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втраком и с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вя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зку книг под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ст, 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Dexp\Desktop\РАЗВИТИЕ РЕЧИ\совесть\soves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98" y="2071678"/>
            <a:ext cx="1817896" cy="251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фэнтез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928934"/>
            <a:ext cx="3459163" cy="194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Dexp\Desktop\РАЗВИТИЕ РЕЧИ\совесть\letit-babochk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000372"/>
            <a:ext cx="1000108" cy="100010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00232" y="3857628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 дого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ня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ть кра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вую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бочку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Dexp\Desktop\РАЗВИТИЕ РЕЧИ\совесть\встретила малыш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643446"/>
            <a:ext cx="3071814" cy="205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428992" y="5857892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натк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ну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лась на малы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ко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рый смот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 на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ё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брыми, до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рчивыми гла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357554" y="785794"/>
            <a:ext cx="43577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льчик в 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 бук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рь с тет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дкой.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000372"/>
            <a:ext cx="5643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поня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что он заблу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лся, и ре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 над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 подшу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ть.</a:t>
            </a:r>
            <a:endParaRPr lang="ru-RU" sz="2000" dirty="0"/>
          </a:p>
        </p:txBody>
      </p:sp>
      <p:pic>
        <p:nvPicPr>
          <p:cNvPr id="2050" name="Picture 2" descr="C:\Users\Dexp\Desktop\РАЗВИТИЕ РЕЧИ\совесть\глаза малыш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214290"/>
            <a:ext cx="310266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Dexp\Desktop\РАЗВИТИЕ РЕЧИ\совесть\подсмеялас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7694"/>
            <a:ext cx="3429024" cy="215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28992" y="5072074"/>
            <a:ext cx="5643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— Нес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стный про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гу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льщик! — ст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 ска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 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— И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 с та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ных лет ты у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нываешь ро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телей и ш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лу?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C:\Users\Dexp\Desktop\РАЗВИТИЕ РЕЧИ\совесть\встретила малыш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143116"/>
            <a:ext cx="3071814" cy="205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71414"/>
            <a:ext cx="54292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Нет! — удив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лё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нно от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тил 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ш. — Я 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 шёл на 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к. Но тут в 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дит боль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со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ка. Она 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яла, и я заблу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Dexp\Desktop\РАЗВИТИЕ РЕЧИ\совесть\maxresdefault.jpg"/>
          <p:cNvPicPr>
            <a:picLocks noChangeAspect="1" noChangeArrowheads="1"/>
          </p:cNvPicPr>
          <p:nvPr/>
        </p:nvPicPr>
        <p:blipFill>
          <a:blip r:embed="rId3" cstate="print">
            <a:lum bright="-24000" contrast="21000"/>
          </a:blip>
          <a:srcRect l="16590" t="4916" r="15668" b="6604"/>
          <a:stretch>
            <a:fillRect/>
          </a:stretch>
        </p:blipFill>
        <p:spPr bwMode="auto">
          <a:xfrm>
            <a:off x="5294318" y="214290"/>
            <a:ext cx="359769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4282" y="5572140"/>
            <a:ext cx="44291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ей приш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сь взять 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руку и повес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C:\Users\Dexp\Desktop\РАЗВИТИЕ РЕЧИ\совесть\8.jpg"/>
          <p:cNvPicPr>
            <a:picLocks noChangeAspect="1" noChangeArrowheads="1"/>
          </p:cNvPicPr>
          <p:nvPr/>
        </p:nvPicPr>
        <p:blipFill>
          <a:blip r:embed="rId4"/>
          <a:srcRect b="4498"/>
          <a:stretch>
            <a:fillRect/>
          </a:stretch>
        </p:blipFill>
        <p:spPr bwMode="auto">
          <a:xfrm>
            <a:off x="5357818" y="4604106"/>
            <a:ext cx="3786182" cy="2253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2071678"/>
            <a:ext cx="2571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нах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рилась.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2861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тот ма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лы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 был та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й смеш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й и добро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ду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шный, </a:t>
            </a:r>
            <a:endParaRPr lang="ru-RU" sz="2000" dirty="0"/>
          </a:p>
        </p:txBody>
      </p:sp>
      <p:pic>
        <p:nvPicPr>
          <p:cNvPr id="15365" name="Picture 5" descr="C:\Users\Dexp\Desktop\РАЗВИТИЕ РЕЧИ\совесть\89cbb5f39630c69aa7244efb78de833687bc56a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786058"/>
            <a:ext cx="3013285" cy="20098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642918"/>
            <a:ext cx="55007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А 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ниных книг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втрак так и ос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лись 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ть под кус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м, пото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что под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ть их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 малы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 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 бы 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Dexp\Desktop\РАЗВИТИЕ РЕЧИ\совесть\maxresdefault.jpg"/>
          <p:cNvPicPr>
            <a:picLocks noChangeAspect="1" noChangeArrowheads="1"/>
          </p:cNvPicPr>
          <p:nvPr/>
        </p:nvPicPr>
        <p:blipFill>
          <a:blip r:embed="rId3" cstate="print">
            <a:lum bright="-24000" contrast="21000"/>
          </a:blip>
          <a:srcRect l="58139" t="58698" r="15668" b="6604"/>
          <a:stretch>
            <a:fillRect/>
          </a:stretch>
        </p:blipFill>
        <p:spPr bwMode="auto">
          <a:xfrm>
            <a:off x="5715008" y="285727"/>
            <a:ext cx="3177008" cy="2367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429124" y="4572008"/>
            <a:ext cx="45720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шмыгнула из-за вет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 со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ка,                       книг не 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нула, 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втрак съ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C:\Users\Dexp\Desktop\РАЗВИТИЕ РЕЧИ\совесть\собака съела завтрак.jpg"/>
          <p:cNvPicPr>
            <a:picLocks noChangeAspect="1" noChangeArrowheads="1"/>
          </p:cNvPicPr>
          <p:nvPr/>
        </p:nvPicPr>
        <p:blipFill>
          <a:blip r:embed="rId4">
            <a:lum bright="-24000" contrast="43000"/>
          </a:blip>
          <a:srcRect/>
          <a:stretch>
            <a:fillRect/>
          </a:stretch>
        </p:blipFill>
        <p:spPr bwMode="auto">
          <a:xfrm>
            <a:off x="285719" y="3357562"/>
            <a:ext cx="4260303" cy="281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xp\Desktop\РАЗВИТИЕ РЕЧИ\совесть\80686582-risunok-na-temu-sovest-i-dolg-18.jpg"/>
          <p:cNvPicPr>
            <a:picLocks noChangeAspect="1" noChangeArrowheads="1"/>
          </p:cNvPicPr>
          <p:nvPr/>
        </p:nvPicPr>
        <p:blipFill>
          <a:blip r:embed="rId3" cstate="print">
            <a:lum bright="-14000" contrast="24000"/>
          </a:blip>
          <a:srcRect/>
          <a:stretch>
            <a:fillRect/>
          </a:stretch>
        </p:blipFill>
        <p:spPr bwMode="auto">
          <a:xfrm>
            <a:off x="1928794" y="214290"/>
            <a:ext cx="516351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5720" y="4929198"/>
            <a:ext cx="87154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Нет! Не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лко ей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 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денного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втрака. Но 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шком хоро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 над 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 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сё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лые 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цы.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чень тяже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 на её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рдце, 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рое 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зла беспо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357694"/>
            <a:ext cx="4504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Вер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ну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лась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на,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 и зап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кала. </a:t>
            </a:r>
            <a:endParaRPr lang="ru-RU" sz="2000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250</Words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Dexp</dc:creator>
  <cp:lastModifiedBy>Dexp</cp:lastModifiedBy>
  <cp:revision>17</cp:revision>
  <dcterms:created xsi:type="dcterms:W3CDTF">2024-01-01T07:07:32Z</dcterms:created>
  <dcterms:modified xsi:type="dcterms:W3CDTF">2024-01-01T10:22:24Z</dcterms:modified>
</cp:coreProperties>
</file>