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044452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Александра Сергеевича  Пушкина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16196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Сказки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в  творчестве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i.pinimg.com/originals/07/8a/a2/078aa2adf173fc4bb38e7881146bac6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023828" y="1556792"/>
            <a:ext cx="3240360" cy="4160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54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476" y="5589240"/>
            <a:ext cx="87090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 smtClean="0">
                <a:solidFill>
                  <a:schemeClr val="bg1"/>
                </a:solidFill>
              </a:rPr>
              <a:t>С</a:t>
            </a:r>
            <a:r>
              <a:rPr lang="ru-RU" sz="2600" b="1" i="1" dirty="0" smtClean="0">
                <a:solidFill>
                  <a:srgbClr val="FF0000"/>
                </a:solidFill>
              </a:rPr>
              <a:t>ка</a:t>
            </a:r>
            <a:r>
              <a:rPr lang="ru-RU" sz="2600" b="1" i="1" dirty="0" smtClean="0">
                <a:solidFill>
                  <a:schemeClr val="bg1"/>
                </a:solidFill>
              </a:rPr>
              <a:t>зки  в  т</a:t>
            </a:r>
            <a:r>
              <a:rPr lang="ru-RU" sz="2600" b="1" i="1" dirty="0" smtClean="0">
                <a:solidFill>
                  <a:srgbClr val="FF0000"/>
                </a:solidFill>
              </a:rPr>
              <a:t>во</a:t>
            </a:r>
            <a:r>
              <a:rPr lang="ru-RU" sz="2600" b="1" i="1" dirty="0" smtClean="0">
                <a:solidFill>
                  <a:schemeClr val="bg1"/>
                </a:solidFill>
              </a:rPr>
              <a:t>рчеств</a:t>
            </a:r>
            <a:r>
              <a:rPr lang="ru-RU" sz="2600" b="1" i="1" u="sng" dirty="0" smtClean="0">
                <a:solidFill>
                  <a:schemeClr val="bg1"/>
                </a:solidFill>
              </a:rPr>
              <a:t>е</a:t>
            </a:r>
            <a:r>
              <a:rPr lang="ru-RU" sz="2600" b="1" i="1" dirty="0" smtClean="0">
                <a:solidFill>
                  <a:schemeClr val="bg1"/>
                </a:solidFill>
              </a:rPr>
              <a:t>  А.С. </a:t>
            </a:r>
            <a:r>
              <a:rPr lang="ru-RU" sz="2600" b="1" i="1" dirty="0" smtClean="0">
                <a:solidFill>
                  <a:srgbClr val="FF0000"/>
                </a:solidFill>
              </a:rPr>
              <a:t>Пу</a:t>
            </a:r>
            <a:r>
              <a:rPr lang="ru-RU" sz="2600" b="1" i="1" dirty="0" smtClean="0">
                <a:solidFill>
                  <a:schemeClr val="bg1"/>
                </a:solidFill>
              </a:rPr>
              <a:t>шкин</a:t>
            </a:r>
            <a:r>
              <a:rPr lang="ru-RU" sz="2600" b="1" i="1" u="sng" dirty="0" smtClean="0">
                <a:solidFill>
                  <a:schemeClr val="bg1"/>
                </a:solidFill>
              </a:rPr>
              <a:t>а</a:t>
            </a:r>
            <a:r>
              <a:rPr lang="ru-RU" sz="2600" b="1" i="1" dirty="0" smtClean="0">
                <a:solidFill>
                  <a:schemeClr val="bg1"/>
                </a:solidFill>
              </a:rPr>
              <a:t>  зани</a:t>
            </a:r>
            <a:r>
              <a:rPr lang="ru-RU" sz="2600" b="1" i="1" dirty="0" smtClean="0">
                <a:solidFill>
                  <a:srgbClr val="FF0000"/>
                </a:solidFill>
              </a:rPr>
              <a:t>ма</a:t>
            </a:r>
            <a:r>
              <a:rPr lang="ru-RU" sz="2600" b="1" i="1" dirty="0" smtClean="0">
                <a:solidFill>
                  <a:schemeClr val="bg1"/>
                </a:solidFill>
              </a:rPr>
              <a:t>ют                   о</a:t>
            </a:r>
            <a:r>
              <a:rPr lang="ru-RU" sz="2600" b="1" i="1" dirty="0" smtClean="0">
                <a:solidFill>
                  <a:srgbClr val="FF0000"/>
                </a:solidFill>
              </a:rPr>
              <a:t>со</a:t>
            </a:r>
            <a:r>
              <a:rPr lang="ru-RU" sz="2600" b="1" i="1" dirty="0" smtClean="0">
                <a:solidFill>
                  <a:schemeClr val="bg1"/>
                </a:solidFill>
              </a:rPr>
              <a:t>бое  </a:t>
            </a:r>
            <a:r>
              <a:rPr lang="ru-RU" sz="2600" b="1" i="1" dirty="0" smtClean="0">
                <a:solidFill>
                  <a:srgbClr val="FF0000"/>
                </a:solidFill>
              </a:rPr>
              <a:t>ме</a:t>
            </a:r>
            <a:r>
              <a:rPr lang="ru-RU" sz="2600" b="1" i="1" dirty="0" smtClean="0">
                <a:solidFill>
                  <a:schemeClr val="bg1"/>
                </a:solidFill>
              </a:rPr>
              <a:t>сто.</a:t>
            </a:r>
            <a:endParaRPr lang="ru-RU" sz="2600" b="1" i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rosspectr.ru/wp-content/uploads/1/3/1/13185eb970a10207b4a51c3456dbcfa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416824" cy="483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46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532" y="5157192"/>
            <a:ext cx="84249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chemeClr val="bg1"/>
                </a:solidFill>
              </a:rPr>
              <a:t>        </a:t>
            </a:r>
            <a:r>
              <a:rPr lang="ru-RU" sz="2600" b="1" i="1" dirty="0" smtClean="0">
                <a:solidFill>
                  <a:schemeClr val="bg1"/>
                </a:solidFill>
              </a:rPr>
              <a:t>Лю</a:t>
            </a:r>
            <a:r>
              <a:rPr lang="ru-RU" sz="2600" b="1" i="1" dirty="0" smtClean="0">
                <a:solidFill>
                  <a:srgbClr val="FF0000"/>
                </a:solidFill>
              </a:rPr>
              <a:t>бо</a:t>
            </a:r>
            <a:r>
              <a:rPr lang="ru-RU" sz="2600" b="1" i="1" dirty="0" smtClean="0">
                <a:solidFill>
                  <a:schemeClr val="bg1"/>
                </a:solidFill>
              </a:rPr>
              <a:t>вь  к  </a:t>
            </a:r>
            <a:r>
              <a:rPr lang="ru-RU" sz="2600" b="1" i="1" dirty="0" smtClean="0">
                <a:solidFill>
                  <a:srgbClr val="FF0000"/>
                </a:solidFill>
              </a:rPr>
              <a:t>у</a:t>
            </a:r>
            <a:r>
              <a:rPr lang="ru-RU" sz="2600" b="1" i="1" dirty="0" smtClean="0">
                <a:solidFill>
                  <a:schemeClr val="bg1"/>
                </a:solidFill>
              </a:rPr>
              <a:t>стному  на</a:t>
            </a:r>
            <a:r>
              <a:rPr lang="ru-RU" sz="2600" b="1" i="1" dirty="0" smtClean="0">
                <a:solidFill>
                  <a:srgbClr val="FF0000"/>
                </a:solidFill>
              </a:rPr>
              <a:t>ро</a:t>
            </a:r>
            <a:r>
              <a:rPr lang="ru-RU" sz="2600" b="1" i="1" dirty="0" smtClean="0">
                <a:solidFill>
                  <a:schemeClr val="bg1"/>
                </a:solidFill>
              </a:rPr>
              <a:t>дному  т</a:t>
            </a:r>
            <a:r>
              <a:rPr lang="ru-RU" sz="2600" b="1" i="1" dirty="0" smtClean="0">
                <a:solidFill>
                  <a:srgbClr val="FF0000"/>
                </a:solidFill>
              </a:rPr>
              <a:t>во</a:t>
            </a:r>
            <a:r>
              <a:rPr lang="ru-RU" sz="2600" b="1" i="1" dirty="0" smtClean="0">
                <a:solidFill>
                  <a:schemeClr val="bg1"/>
                </a:solidFill>
              </a:rPr>
              <a:t>рчеству воспи</a:t>
            </a:r>
            <a:r>
              <a:rPr lang="ru-RU" sz="2600" b="1" i="1" dirty="0" smtClean="0">
                <a:solidFill>
                  <a:srgbClr val="FF0000"/>
                </a:solidFill>
              </a:rPr>
              <a:t>та</a:t>
            </a:r>
            <a:r>
              <a:rPr lang="ru-RU" sz="2600" b="1" i="1" dirty="0" smtClean="0">
                <a:solidFill>
                  <a:schemeClr val="bg1"/>
                </a:solidFill>
              </a:rPr>
              <a:t>ла в по</a:t>
            </a:r>
            <a:r>
              <a:rPr lang="ru-RU" sz="2600" b="1" i="1" dirty="0" smtClean="0">
                <a:solidFill>
                  <a:srgbClr val="FF0000"/>
                </a:solidFill>
              </a:rPr>
              <a:t>э</a:t>
            </a:r>
            <a:r>
              <a:rPr lang="ru-RU" sz="2600" b="1" i="1" dirty="0" smtClean="0">
                <a:solidFill>
                  <a:schemeClr val="bg1"/>
                </a:solidFill>
              </a:rPr>
              <a:t>те  А</a:t>
            </a:r>
            <a:r>
              <a:rPr lang="ru-RU" sz="2600" b="1" i="1" dirty="0" smtClean="0">
                <a:solidFill>
                  <a:srgbClr val="FF0000"/>
                </a:solidFill>
              </a:rPr>
              <a:t>ри</a:t>
            </a:r>
            <a:r>
              <a:rPr lang="ru-RU" sz="2600" b="1" i="1" dirty="0" smtClean="0">
                <a:solidFill>
                  <a:schemeClr val="bg1"/>
                </a:solidFill>
              </a:rPr>
              <a:t>на  Роди</a:t>
            </a:r>
            <a:r>
              <a:rPr lang="ru-RU" sz="2600" b="1" i="1" dirty="0" smtClean="0">
                <a:solidFill>
                  <a:srgbClr val="FF0000"/>
                </a:solidFill>
              </a:rPr>
              <a:t>о</a:t>
            </a:r>
            <a:r>
              <a:rPr lang="ru-RU" sz="2600" b="1" i="1" dirty="0" smtClean="0">
                <a:solidFill>
                  <a:schemeClr val="bg1"/>
                </a:solidFill>
              </a:rPr>
              <a:t>новна,  е</a:t>
            </a:r>
            <a:r>
              <a:rPr lang="ru-RU" sz="2600" b="1" i="1" dirty="0" smtClean="0">
                <a:solidFill>
                  <a:srgbClr val="FF0000"/>
                </a:solidFill>
              </a:rPr>
              <a:t>го</a:t>
            </a:r>
            <a:r>
              <a:rPr lang="ru-RU" sz="2600" b="1" i="1" dirty="0" smtClean="0">
                <a:solidFill>
                  <a:schemeClr val="bg1"/>
                </a:solidFill>
              </a:rPr>
              <a:t>  н</a:t>
            </a:r>
            <a:r>
              <a:rPr lang="ru-RU" sz="2600" b="1" i="1" dirty="0" smtClean="0">
                <a:solidFill>
                  <a:srgbClr val="FF0000"/>
                </a:solidFill>
              </a:rPr>
              <a:t>я</a:t>
            </a:r>
            <a:r>
              <a:rPr lang="ru-RU" sz="2600" b="1" i="1" dirty="0" smtClean="0">
                <a:solidFill>
                  <a:schemeClr val="bg1"/>
                </a:solidFill>
              </a:rPr>
              <a:t>ня  и  друг.</a:t>
            </a:r>
            <a:endParaRPr lang="ru-RU" sz="2600" b="1" i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avatars.dzeninfra.ru/get-zen_doc/1671806/pub_5da6835297b5d400b337b7f5_5da689d79c944600aef90fbf/scale_12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43"/>
          <a:stretch/>
        </p:blipFill>
        <p:spPr bwMode="auto">
          <a:xfrm>
            <a:off x="0" y="476672"/>
            <a:ext cx="9144000" cy="409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71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45224"/>
            <a:ext cx="84969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>
                <a:solidFill>
                  <a:schemeClr val="bg1"/>
                </a:solidFill>
              </a:rPr>
              <a:t>А.С. </a:t>
            </a:r>
            <a:r>
              <a:rPr lang="ru-RU" sz="2600" b="1" i="1" dirty="0" smtClean="0">
                <a:solidFill>
                  <a:srgbClr val="FF0000"/>
                </a:solidFill>
              </a:rPr>
              <a:t>Пу</a:t>
            </a:r>
            <a:r>
              <a:rPr lang="ru-RU" sz="2600" b="1" i="1" dirty="0" smtClean="0">
                <a:solidFill>
                  <a:schemeClr val="bg1"/>
                </a:solidFill>
              </a:rPr>
              <a:t>шкин  с  </a:t>
            </a:r>
            <a:r>
              <a:rPr lang="ru-RU" sz="2600" b="1" i="1" dirty="0" smtClean="0">
                <a:solidFill>
                  <a:srgbClr val="FF0000"/>
                </a:solidFill>
              </a:rPr>
              <a:t>де</a:t>
            </a:r>
            <a:r>
              <a:rPr lang="ru-RU" sz="2600" b="1" i="1" dirty="0" smtClean="0">
                <a:solidFill>
                  <a:schemeClr val="bg1"/>
                </a:solidFill>
              </a:rPr>
              <a:t>тства  полю</a:t>
            </a:r>
            <a:r>
              <a:rPr lang="ru-RU" sz="2600" b="1" i="1" dirty="0" smtClean="0">
                <a:solidFill>
                  <a:srgbClr val="FF0000"/>
                </a:solidFill>
              </a:rPr>
              <a:t>би</a:t>
            </a:r>
            <a:r>
              <a:rPr lang="ru-RU" sz="2600" b="1" i="1" dirty="0" smtClean="0">
                <a:solidFill>
                  <a:schemeClr val="bg1"/>
                </a:solidFill>
              </a:rPr>
              <a:t>л  на</a:t>
            </a:r>
            <a:r>
              <a:rPr lang="ru-RU" sz="2600" b="1" i="1" dirty="0" smtClean="0">
                <a:solidFill>
                  <a:srgbClr val="FF0000"/>
                </a:solidFill>
              </a:rPr>
              <a:t>ро</a:t>
            </a:r>
            <a:r>
              <a:rPr lang="ru-RU" sz="2600" b="1" i="1" dirty="0" smtClean="0">
                <a:solidFill>
                  <a:schemeClr val="bg1"/>
                </a:solidFill>
              </a:rPr>
              <a:t>дные  </a:t>
            </a:r>
            <a:r>
              <a:rPr lang="ru-RU" sz="2600" b="1" i="1" dirty="0" smtClean="0">
                <a:solidFill>
                  <a:srgbClr val="FF0000"/>
                </a:solidFill>
              </a:rPr>
              <a:t>ру</a:t>
            </a:r>
            <a:r>
              <a:rPr lang="ru-RU" sz="2600" b="1" i="1" dirty="0" smtClean="0">
                <a:solidFill>
                  <a:schemeClr val="bg1"/>
                </a:solidFill>
              </a:rPr>
              <a:t>сские  с</a:t>
            </a:r>
            <a:r>
              <a:rPr lang="ru-RU" sz="2600" b="1" i="1" dirty="0" smtClean="0">
                <a:solidFill>
                  <a:srgbClr val="FF0000"/>
                </a:solidFill>
              </a:rPr>
              <a:t>ка</a:t>
            </a:r>
            <a:r>
              <a:rPr lang="ru-RU" sz="2600" b="1" i="1" dirty="0" smtClean="0">
                <a:solidFill>
                  <a:schemeClr val="bg1"/>
                </a:solidFill>
              </a:rPr>
              <a:t>зки,  потому что  А</a:t>
            </a:r>
            <a:r>
              <a:rPr lang="ru-RU" sz="2600" b="1" i="1" dirty="0" smtClean="0">
                <a:solidFill>
                  <a:srgbClr val="FF0000"/>
                </a:solidFill>
              </a:rPr>
              <a:t>ри</a:t>
            </a:r>
            <a:r>
              <a:rPr lang="ru-RU" sz="2600" b="1" i="1" dirty="0" smtClean="0">
                <a:solidFill>
                  <a:schemeClr val="bg1"/>
                </a:solidFill>
              </a:rPr>
              <a:t>на Роди</a:t>
            </a:r>
            <a:r>
              <a:rPr lang="ru-RU" sz="2600" b="1" i="1" dirty="0" smtClean="0">
                <a:solidFill>
                  <a:srgbClr val="FF0000"/>
                </a:solidFill>
              </a:rPr>
              <a:t>о</a:t>
            </a:r>
            <a:r>
              <a:rPr lang="ru-RU" sz="2600" b="1" i="1" dirty="0" smtClean="0">
                <a:solidFill>
                  <a:schemeClr val="bg1"/>
                </a:solidFill>
              </a:rPr>
              <a:t>новна  расс</a:t>
            </a:r>
            <a:r>
              <a:rPr lang="ru-RU" sz="2600" b="1" i="1" dirty="0" smtClean="0">
                <a:solidFill>
                  <a:srgbClr val="FF0000"/>
                </a:solidFill>
              </a:rPr>
              <a:t>ка</a:t>
            </a:r>
            <a:r>
              <a:rPr lang="ru-RU" sz="2600" b="1" i="1" dirty="0" smtClean="0">
                <a:solidFill>
                  <a:schemeClr val="bg1"/>
                </a:solidFill>
              </a:rPr>
              <a:t>зывала  их  ск</a:t>
            </a:r>
            <a:r>
              <a:rPr lang="ru-RU" sz="2600" b="1" i="1" dirty="0" smtClean="0">
                <a:solidFill>
                  <a:srgbClr val="FF0000"/>
                </a:solidFill>
              </a:rPr>
              <a:t>ла</a:t>
            </a:r>
            <a:r>
              <a:rPr lang="ru-RU" sz="2600" b="1" i="1" dirty="0" smtClean="0">
                <a:solidFill>
                  <a:schemeClr val="bg1"/>
                </a:solidFill>
              </a:rPr>
              <a:t>дно  и  </a:t>
            </a:r>
            <a:r>
              <a:rPr lang="ru-RU" sz="2600" b="1" i="1" dirty="0" smtClean="0">
                <a:solidFill>
                  <a:schemeClr val="bg1"/>
                </a:solidFill>
              </a:rPr>
              <a:t>пе</a:t>
            </a:r>
            <a:r>
              <a:rPr lang="ru-RU" sz="2600" b="1" i="1" dirty="0" smtClean="0">
                <a:solidFill>
                  <a:srgbClr val="FF0000"/>
                </a:solidFill>
              </a:rPr>
              <a:t>ву</a:t>
            </a:r>
            <a:r>
              <a:rPr lang="ru-RU" sz="2600" b="1" i="1" dirty="0" smtClean="0">
                <a:solidFill>
                  <a:schemeClr val="bg1"/>
                </a:solidFill>
              </a:rPr>
              <a:t>ч</a:t>
            </a:r>
            <a:r>
              <a:rPr lang="ru-RU" sz="2600" b="1" i="1" u="sng" dirty="0" smtClean="0">
                <a:solidFill>
                  <a:schemeClr val="bg1"/>
                </a:solidFill>
              </a:rPr>
              <a:t>е.</a:t>
            </a:r>
            <a:endParaRPr lang="ru-RU" sz="2600" b="1" i="1" u="sng" dirty="0">
              <a:solidFill>
                <a:schemeClr val="bg1"/>
              </a:solidFill>
            </a:endParaRPr>
          </a:p>
        </p:txBody>
      </p:sp>
      <p:pic>
        <p:nvPicPr>
          <p:cNvPr id="4100" name="Picture 4" descr="https://avatars.dzeninfra.ru/get-zen_doc/5232843/pub_6281260027345142db7457a1_62812627cb51c46548066fd7/scale_120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53" y="113227"/>
            <a:ext cx="8038356" cy="5301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70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f3.ppt-online.org/files3/slide/d/dQEImaJ2MAtn8SLB7NbFCZ4oPHVW916jDcUghv/slide-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8" t="26124" r="5244" b="6605"/>
          <a:stretch/>
        </p:blipFill>
        <p:spPr bwMode="auto">
          <a:xfrm>
            <a:off x="0" y="0"/>
            <a:ext cx="5076056" cy="3176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44093"/>
            <a:ext cx="4823321" cy="3092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67" y="6081683"/>
            <a:ext cx="84249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>
                <a:solidFill>
                  <a:schemeClr val="bg1"/>
                </a:solidFill>
              </a:rPr>
              <a:t>        С  е</a:t>
            </a:r>
            <a:r>
              <a:rPr lang="ru-RU" sz="2600" b="1" i="1" dirty="0" smtClean="0">
                <a:solidFill>
                  <a:srgbClr val="FF0000"/>
                </a:solidFill>
              </a:rPr>
              <a:t>ё </a:t>
            </a:r>
            <a:r>
              <a:rPr lang="ru-RU" sz="2600" b="1" i="1" dirty="0" smtClean="0">
                <a:solidFill>
                  <a:schemeClr val="bg1"/>
                </a:solidFill>
              </a:rPr>
              <a:t> слов  </a:t>
            </a:r>
            <a:r>
              <a:rPr lang="ru-RU" sz="2600" b="1" i="1" dirty="0" smtClean="0">
                <a:solidFill>
                  <a:srgbClr val="FF0000"/>
                </a:solidFill>
              </a:rPr>
              <a:t>Пу</a:t>
            </a:r>
            <a:r>
              <a:rPr lang="ru-RU" sz="2600" b="1" i="1" dirty="0" smtClean="0">
                <a:solidFill>
                  <a:schemeClr val="bg1"/>
                </a:solidFill>
              </a:rPr>
              <a:t>шкин  запи</a:t>
            </a:r>
            <a:r>
              <a:rPr lang="ru-RU" sz="2600" b="1" i="1" dirty="0" smtClean="0">
                <a:solidFill>
                  <a:srgbClr val="FF0000"/>
                </a:solidFill>
              </a:rPr>
              <a:t>са</a:t>
            </a:r>
            <a:r>
              <a:rPr lang="ru-RU" sz="2600" b="1" i="1" dirty="0" smtClean="0">
                <a:solidFill>
                  <a:schemeClr val="bg1"/>
                </a:solidFill>
              </a:rPr>
              <a:t>л  семь  с</a:t>
            </a:r>
            <a:r>
              <a:rPr lang="ru-RU" sz="2600" b="1" i="1" dirty="0" smtClean="0">
                <a:solidFill>
                  <a:srgbClr val="FF0000"/>
                </a:solidFill>
              </a:rPr>
              <a:t>ка</a:t>
            </a:r>
            <a:r>
              <a:rPr lang="ru-RU" sz="2600" b="1" i="1" dirty="0" smtClean="0">
                <a:solidFill>
                  <a:schemeClr val="bg1"/>
                </a:solidFill>
              </a:rPr>
              <a:t>зок.</a:t>
            </a:r>
            <a:endParaRPr lang="ru-RU" sz="2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20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581128"/>
            <a:ext cx="84249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>
                <a:solidFill>
                  <a:schemeClr val="bg1"/>
                </a:solidFill>
              </a:rPr>
              <a:t>        </a:t>
            </a:r>
            <a:r>
              <a:rPr lang="ru-RU" sz="2600" b="1" i="1" dirty="0" smtClean="0">
                <a:solidFill>
                  <a:schemeClr val="bg1"/>
                </a:solidFill>
              </a:rPr>
              <a:t>«С</a:t>
            </a:r>
            <a:r>
              <a:rPr lang="ru-RU" sz="2600" b="1" i="1" dirty="0" smtClean="0">
                <a:solidFill>
                  <a:srgbClr val="FF0000"/>
                </a:solidFill>
              </a:rPr>
              <a:t>ка</a:t>
            </a:r>
            <a:r>
              <a:rPr lang="ru-RU" sz="2600" b="1" i="1" dirty="0" smtClean="0">
                <a:solidFill>
                  <a:schemeClr val="bg1"/>
                </a:solidFill>
              </a:rPr>
              <a:t>зку о ца</a:t>
            </a:r>
            <a:r>
              <a:rPr lang="ru-RU" sz="2600" b="1" i="1" dirty="0" smtClean="0">
                <a:solidFill>
                  <a:srgbClr val="FF0000"/>
                </a:solidFill>
              </a:rPr>
              <a:t>ре</a:t>
            </a:r>
            <a:r>
              <a:rPr lang="ru-RU" sz="2600" b="1" i="1" dirty="0" smtClean="0">
                <a:solidFill>
                  <a:schemeClr val="bg1"/>
                </a:solidFill>
              </a:rPr>
              <a:t> </a:t>
            </a:r>
            <a:r>
              <a:rPr lang="ru-RU" sz="2600" b="1" i="1" dirty="0" err="1" smtClean="0">
                <a:solidFill>
                  <a:schemeClr val="bg1"/>
                </a:solidFill>
              </a:rPr>
              <a:t>Сал</a:t>
            </a:r>
            <a:r>
              <a:rPr lang="ru-RU" sz="2600" b="1" i="1" dirty="0" err="1" smtClean="0">
                <a:solidFill>
                  <a:srgbClr val="FF0000"/>
                </a:solidFill>
              </a:rPr>
              <a:t>та</a:t>
            </a:r>
            <a:r>
              <a:rPr lang="ru-RU" sz="2600" b="1" i="1" dirty="0" err="1" smtClean="0">
                <a:solidFill>
                  <a:schemeClr val="bg1"/>
                </a:solidFill>
              </a:rPr>
              <a:t>не</a:t>
            </a:r>
            <a:r>
              <a:rPr lang="ru-RU" sz="2600" b="1" i="1" dirty="0" smtClean="0">
                <a:solidFill>
                  <a:schemeClr val="bg1"/>
                </a:solidFill>
              </a:rPr>
              <a:t>», «С</a:t>
            </a:r>
            <a:r>
              <a:rPr lang="ru-RU" sz="2600" b="1" i="1" dirty="0" smtClean="0">
                <a:solidFill>
                  <a:srgbClr val="FF0000"/>
                </a:solidFill>
              </a:rPr>
              <a:t>ка</a:t>
            </a:r>
            <a:r>
              <a:rPr lang="ru-RU" sz="2600" b="1" i="1" dirty="0" smtClean="0">
                <a:solidFill>
                  <a:schemeClr val="bg1"/>
                </a:solidFill>
              </a:rPr>
              <a:t>зку о по</a:t>
            </a:r>
            <a:r>
              <a:rPr lang="ru-RU" sz="2600" b="1" i="1" dirty="0" smtClean="0">
                <a:solidFill>
                  <a:srgbClr val="FF0000"/>
                </a:solidFill>
              </a:rPr>
              <a:t>пе </a:t>
            </a:r>
            <a:r>
              <a:rPr lang="ru-RU" sz="2600" b="1" i="1" dirty="0" smtClean="0">
                <a:solidFill>
                  <a:schemeClr val="bg1"/>
                </a:solidFill>
              </a:rPr>
              <a:t>и ра</a:t>
            </a:r>
            <a:r>
              <a:rPr lang="ru-RU" sz="2600" b="1" i="1" dirty="0" smtClean="0">
                <a:solidFill>
                  <a:srgbClr val="FF0000"/>
                </a:solidFill>
              </a:rPr>
              <a:t>бо</a:t>
            </a:r>
            <a:r>
              <a:rPr lang="ru-RU" sz="2600" b="1" i="1" dirty="0" smtClean="0">
                <a:solidFill>
                  <a:schemeClr val="bg1"/>
                </a:solidFill>
              </a:rPr>
              <a:t>тнике е</a:t>
            </a:r>
            <a:r>
              <a:rPr lang="ru-RU" sz="2600" b="1" i="1" dirty="0" smtClean="0">
                <a:solidFill>
                  <a:srgbClr val="FF0000"/>
                </a:solidFill>
              </a:rPr>
              <a:t>го</a:t>
            </a:r>
            <a:r>
              <a:rPr lang="ru-RU" sz="2600" b="1" i="1" dirty="0" smtClean="0">
                <a:solidFill>
                  <a:schemeClr val="bg1"/>
                </a:solidFill>
              </a:rPr>
              <a:t> </a:t>
            </a:r>
            <a:r>
              <a:rPr lang="ru-RU" sz="2600" b="1" i="1" dirty="0" err="1" smtClean="0">
                <a:solidFill>
                  <a:schemeClr val="bg1"/>
                </a:solidFill>
              </a:rPr>
              <a:t>Бал</a:t>
            </a:r>
            <a:r>
              <a:rPr lang="ru-RU" sz="2600" b="1" i="1" dirty="0" err="1" smtClean="0">
                <a:solidFill>
                  <a:srgbClr val="FF0000"/>
                </a:solidFill>
              </a:rPr>
              <a:t>де</a:t>
            </a:r>
            <a:r>
              <a:rPr lang="ru-RU" sz="2600" b="1" i="1" dirty="0" smtClean="0">
                <a:solidFill>
                  <a:schemeClr val="bg1"/>
                </a:solidFill>
              </a:rPr>
              <a:t>» и «С</a:t>
            </a:r>
            <a:r>
              <a:rPr lang="ru-RU" sz="2600" b="1" i="1" dirty="0" smtClean="0">
                <a:solidFill>
                  <a:srgbClr val="FF0000"/>
                </a:solidFill>
              </a:rPr>
              <a:t>ка</a:t>
            </a:r>
            <a:r>
              <a:rPr lang="ru-RU" sz="2600" b="1" i="1" dirty="0" smtClean="0">
                <a:solidFill>
                  <a:schemeClr val="bg1"/>
                </a:solidFill>
              </a:rPr>
              <a:t>зку о </a:t>
            </a:r>
            <a:r>
              <a:rPr lang="ru-RU" sz="2600" b="1" i="1" dirty="0" smtClean="0">
                <a:solidFill>
                  <a:srgbClr val="FF0000"/>
                </a:solidFill>
              </a:rPr>
              <a:t>мё</a:t>
            </a:r>
            <a:r>
              <a:rPr lang="ru-RU" sz="2600" b="1" i="1" dirty="0" smtClean="0">
                <a:solidFill>
                  <a:schemeClr val="bg1"/>
                </a:solidFill>
              </a:rPr>
              <a:t>ртвой ца</a:t>
            </a:r>
            <a:r>
              <a:rPr lang="ru-RU" sz="2600" b="1" i="1" dirty="0" smtClean="0">
                <a:solidFill>
                  <a:srgbClr val="FF0000"/>
                </a:solidFill>
              </a:rPr>
              <a:t>ре</a:t>
            </a:r>
            <a:r>
              <a:rPr lang="ru-RU" sz="2600" b="1" i="1" dirty="0" smtClean="0">
                <a:solidFill>
                  <a:schemeClr val="bg1"/>
                </a:solidFill>
              </a:rPr>
              <a:t>вне и о се</a:t>
            </a:r>
            <a:r>
              <a:rPr lang="ru-RU" sz="2600" b="1" i="1" dirty="0" smtClean="0">
                <a:solidFill>
                  <a:srgbClr val="FF0000"/>
                </a:solidFill>
              </a:rPr>
              <a:t>ми</a:t>
            </a:r>
            <a:r>
              <a:rPr lang="ru-RU" sz="2600" b="1" i="1" dirty="0" smtClean="0">
                <a:solidFill>
                  <a:schemeClr val="bg1"/>
                </a:solidFill>
              </a:rPr>
              <a:t> богаты</a:t>
            </a:r>
            <a:r>
              <a:rPr lang="ru-RU" sz="2600" b="1" i="1" dirty="0" smtClean="0">
                <a:solidFill>
                  <a:srgbClr val="FF0000"/>
                </a:solidFill>
              </a:rPr>
              <a:t>ря</a:t>
            </a:r>
            <a:r>
              <a:rPr lang="ru-RU" sz="2600" b="1" i="1" dirty="0" smtClean="0">
                <a:solidFill>
                  <a:schemeClr val="bg1"/>
                </a:solidFill>
              </a:rPr>
              <a:t>х» А.С. </a:t>
            </a:r>
            <a:r>
              <a:rPr lang="ru-RU" sz="2600" b="1" i="1" dirty="0" smtClean="0">
                <a:solidFill>
                  <a:srgbClr val="FF0000"/>
                </a:solidFill>
              </a:rPr>
              <a:t>Пу</a:t>
            </a:r>
            <a:r>
              <a:rPr lang="ru-RU" sz="2600" b="1" i="1" dirty="0" smtClean="0">
                <a:solidFill>
                  <a:schemeClr val="bg1"/>
                </a:solidFill>
              </a:rPr>
              <a:t>шкин сочин</a:t>
            </a:r>
            <a:r>
              <a:rPr lang="ru-RU" sz="2600" b="1" i="1" dirty="0" smtClean="0">
                <a:solidFill>
                  <a:srgbClr val="FF0000"/>
                </a:solidFill>
              </a:rPr>
              <a:t>и</a:t>
            </a:r>
            <a:r>
              <a:rPr lang="ru-RU" sz="2600" b="1" i="1" dirty="0" smtClean="0">
                <a:solidFill>
                  <a:schemeClr val="bg1"/>
                </a:solidFill>
              </a:rPr>
              <a:t>л под впечат</a:t>
            </a:r>
            <a:r>
              <a:rPr lang="ru-RU" sz="2600" b="1" i="1" dirty="0" smtClean="0">
                <a:solidFill>
                  <a:srgbClr val="FF0000"/>
                </a:solidFill>
              </a:rPr>
              <a:t>ле</a:t>
            </a:r>
            <a:r>
              <a:rPr lang="ru-RU" sz="2600" b="1" i="1" dirty="0" smtClean="0">
                <a:solidFill>
                  <a:schemeClr val="bg1"/>
                </a:solidFill>
              </a:rPr>
              <a:t>нием от ус</a:t>
            </a:r>
            <a:r>
              <a:rPr lang="ru-RU" sz="2600" b="1" i="1" dirty="0" smtClean="0">
                <a:solidFill>
                  <a:srgbClr val="FF0000"/>
                </a:solidFill>
              </a:rPr>
              <a:t>лы</a:t>
            </a:r>
            <a:r>
              <a:rPr lang="ru-RU" sz="2600" b="1" i="1" dirty="0" smtClean="0">
                <a:solidFill>
                  <a:schemeClr val="bg1"/>
                </a:solidFill>
              </a:rPr>
              <a:t>шанного от </a:t>
            </a:r>
            <a:r>
              <a:rPr lang="ru-RU" sz="2600" b="1" i="1" dirty="0" smtClean="0">
                <a:solidFill>
                  <a:srgbClr val="FF0000"/>
                </a:solidFill>
              </a:rPr>
              <a:t>ня</a:t>
            </a:r>
            <a:r>
              <a:rPr lang="ru-RU" sz="2600" b="1" i="1" dirty="0" smtClean="0">
                <a:solidFill>
                  <a:schemeClr val="bg1"/>
                </a:solidFill>
              </a:rPr>
              <a:t>ни в </a:t>
            </a:r>
            <a:r>
              <a:rPr lang="ru-RU" sz="2600" b="1" i="1" dirty="0" smtClean="0">
                <a:solidFill>
                  <a:srgbClr val="FF0000"/>
                </a:solidFill>
              </a:rPr>
              <a:t>де</a:t>
            </a:r>
            <a:r>
              <a:rPr lang="ru-RU" sz="2600" b="1" i="1" dirty="0" smtClean="0">
                <a:solidFill>
                  <a:schemeClr val="bg1"/>
                </a:solidFill>
              </a:rPr>
              <a:t>тстве»</a:t>
            </a:r>
            <a:endParaRPr lang="ru-RU" sz="2600" b="1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gas-kvas.com/grafic/uploads/posts/2023-09/1695942741_gas-kvas-com-p-kartinki-skazki-pushkina-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4"/>
          <a:stretch/>
        </p:blipFill>
        <p:spPr bwMode="auto">
          <a:xfrm>
            <a:off x="827584" y="116632"/>
            <a:ext cx="7560840" cy="419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04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gas-kvas.com/grafic/uploads/posts/2023-09/1695942740_gas-kvas-com-p-kartinki-skazki-pushkina-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651811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5373216"/>
            <a:ext cx="84249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>
                <a:solidFill>
                  <a:schemeClr val="bg1"/>
                </a:solidFill>
              </a:rPr>
              <a:t>        </a:t>
            </a:r>
            <a:r>
              <a:rPr lang="ru-RU" sz="2600" b="1" i="1" dirty="0" smtClean="0">
                <a:solidFill>
                  <a:schemeClr val="bg1"/>
                </a:solidFill>
              </a:rPr>
              <a:t>В с</a:t>
            </a:r>
            <a:r>
              <a:rPr lang="ru-RU" sz="2600" b="1" i="1" dirty="0" smtClean="0">
                <a:solidFill>
                  <a:srgbClr val="FF0000"/>
                </a:solidFill>
              </a:rPr>
              <a:t>ка</a:t>
            </a:r>
            <a:r>
              <a:rPr lang="ru-RU" sz="2600" b="1" i="1" dirty="0" smtClean="0">
                <a:solidFill>
                  <a:schemeClr val="bg1"/>
                </a:solidFill>
              </a:rPr>
              <a:t>зках </a:t>
            </a:r>
            <a:r>
              <a:rPr lang="ru-RU" sz="2600" b="1" i="1" dirty="0" smtClean="0">
                <a:solidFill>
                  <a:srgbClr val="FF0000"/>
                </a:solidFill>
              </a:rPr>
              <a:t>Пу</a:t>
            </a:r>
            <a:r>
              <a:rPr lang="ru-RU" sz="2600" b="1" i="1" dirty="0" smtClean="0">
                <a:solidFill>
                  <a:schemeClr val="bg1"/>
                </a:solidFill>
              </a:rPr>
              <a:t>шкина, как и в на</a:t>
            </a:r>
            <a:r>
              <a:rPr lang="ru-RU" sz="2600" b="1" i="1" dirty="0" smtClean="0">
                <a:solidFill>
                  <a:srgbClr val="FF0000"/>
                </a:solidFill>
              </a:rPr>
              <a:t>ро</a:t>
            </a:r>
            <a:r>
              <a:rPr lang="ru-RU" sz="2600" b="1" i="1" dirty="0" smtClean="0">
                <a:solidFill>
                  <a:schemeClr val="bg1"/>
                </a:solidFill>
              </a:rPr>
              <a:t>дных </a:t>
            </a:r>
            <a:r>
              <a:rPr lang="ru-RU" sz="2600" b="1" i="1" dirty="0" smtClean="0">
                <a:solidFill>
                  <a:srgbClr val="FF0000"/>
                </a:solidFill>
              </a:rPr>
              <a:t>ру</a:t>
            </a:r>
            <a:r>
              <a:rPr lang="ru-RU" sz="2600" b="1" i="1" dirty="0" smtClean="0">
                <a:solidFill>
                  <a:schemeClr val="bg1"/>
                </a:solidFill>
              </a:rPr>
              <a:t>сских с</a:t>
            </a:r>
            <a:r>
              <a:rPr lang="ru-RU" sz="2600" b="1" i="1" dirty="0" smtClean="0">
                <a:solidFill>
                  <a:srgbClr val="FF0000"/>
                </a:solidFill>
              </a:rPr>
              <a:t>ка</a:t>
            </a:r>
            <a:r>
              <a:rPr lang="ru-RU" sz="2600" b="1" i="1" dirty="0" smtClean="0">
                <a:solidFill>
                  <a:schemeClr val="bg1"/>
                </a:solidFill>
              </a:rPr>
              <a:t>зках,  доб</a:t>
            </a:r>
            <a:r>
              <a:rPr lang="ru-RU" sz="2600" b="1" i="1" dirty="0" smtClean="0">
                <a:solidFill>
                  <a:srgbClr val="FF0000"/>
                </a:solidFill>
              </a:rPr>
              <a:t>ро</a:t>
            </a:r>
            <a:r>
              <a:rPr lang="ru-RU" sz="2600" b="1" i="1" dirty="0" smtClean="0">
                <a:solidFill>
                  <a:schemeClr val="bg1"/>
                </a:solidFill>
              </a:rPr>
              <a:t>  всег</a:t>
            </a:r>
            <a:r>
              <a:rPr lang="ru-RU" sz="2600" b="1" i="1" dirty="0" smtClean="0">
                <a:solidFill>
                  <a:srgbClr val="FF0000"/>
                </a:solidFill>
              </a:rPr>
              <a:t>да</a:t>
            </a:r>
            <a:r>
              <a:rPr lang="ru-RU" sz="2600" b="1" i="1" dirty="0" smtClean="0">
                <a:solidFill>
                  <a:schemeClr val="bg1"/>
                </a:solidFill>
              </a:rPr>
              <a:t>  побеж</a:t>
            </a:r>
            <a:r>
              <a:rPr lang="ru-RU" sz="2600" b="1" i="1" dirty="0" smtClean="0">
                <a:solidFill>
                  <a:srgbClr val="FF0000"/>
                </a:solidFill>
              </a:rPr>
              <a:t>да</a:t>
            </a:r>
            <a:r>
              <a:rPr lang="ru-RU" sz="2600" b="1" i="1" dirty="0" smtClean="0">
                <a:solidFill>
                  <a:schemeClr val="bg1"/>
                </a:solidFill>
              </a:rPr>
              <a:t>ет  зло</a:t>
            </a:r>
            <a:r>
              <a:rPr lang="ru-RU" sz="2600" b="1" i="1" dirty="0" smtClean="0">
                <a:solidFill>
                  <a:schemeClr val="bg1"/>
                </a:solidFill>
              </a:rPr>
              <a:t>.</a:t>
            </a:r>
            <a:endParaRPr lang="ru-RU" sz="2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0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dn.culture.ru/images/42b6fd96-a10f-5510-94e6-c15b15454b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7849281" cy="425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5373216"/>
            <a:ext cx="84249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>
                <a:solidFill>
                  <a:schemeClr val="bg1"/>
                </a:solidFill>
              </a:rPr>
              <a:t>        </a:t>
            </a:r>
            <a:r>
              <a:rPr lang="ru-RU" sz="2600" b="1" i="1" dirty="0" smtClean="0">
                <a:solidFill>
                  <a:schemeClr val="bg1"/>
                </a:solidFill>
              </a:rPr>
              <a:t>С</a:t>
            </a:r>
            <a:r>
              <a:rPr lang="ru-RU" sz="2600" b="1" i="1" dirty="0" smtClean="0">
                <a:solidFill>
                  <a:srgbClr val="FF0000"/>
                </a:solidFill>
              </a:rPr>
              <a:t>ка</a:t>
            </a:r>
            <a:r>
              <a:rPr lang="ru-RU" sz="2600" b="1" i="1" dirty="0" smtClean="0">
                <a:solidFill>
                  <a:schemeClr val="bg1"/>
                </a:solidFill>
              </a:rPr>
              <a:t>зки  А.С. </a:t>
            </a:r>
            <a:r>
              <a:rPr lang="ru-RU" sz="2600" b="1" i="1" dirty="0" smtClean="0">
                <a:solidFill>
                  <a:srgbClr val="FF0000"/>
                </a:solidFill>
              </a:rPr>
              <a:t>Пу</a:t>
            </a:r>
            <a:r>
              <a:rPr lang="ru-RU" sz="2600" b="1" i="1" dirty="0" smtClean="0">
                <a:solidFill>
                  <a:schemeClr val="bg1"/>
                </a:solidFill>
              </a:rPr>
              <a:t>шкина  </a:t>
            </a:r>
            <a:r>
              <a:rPr lang="ru-RU" sz="2600" b="1" i="1" dirty="0" smtClean="0">
                <a:solidFill>
                  <a:srgbClr val="FF0000"/>
                </a:solidFill>
              </a:rPr>
              <a:t>лю</a:t>
            </a:r>
            <a:r>
              <a:rPr lang="ru-RU" sz="2600" b="1" i="1" dirty="0" smtClean="0">
                <a:solidFill>
                  <a:schemeClr val="bg1"/>
                </a:solidFill>
              </a:rPr>
              <a:t>бят  вз</a:t>
            </a:r>
            <a:r>
              <a:rPr lang="ru-RU" sz="2600" b="1" i="1" dirty="0" smtClean="0">
                <a:solidFill>
                  <a:srgbClr val="FF0000"/>
                </a:solidFill>
              </a:rPr>
              <a:t>ро</a:t>
            </a:r>
            <a:r>
              <a:rPr lang="ru-RU" sz="2600" b="1" i="1" dirty="0" smtClean="0">
                <a:solidFill>
                  <a:schemeClr val="bg1"/>
                </a:solidFill>
              </a:rPr>
              <a:t>слые и </a:t>
            </a:r>
            <a:r>
              <a:rPr lang="ru-RU" sz="2600" b="1" i="1" dirty="0" smtClean="0">
                <a:solidFill>
                  <a:srgbClr val="FF0000"/>
                </a:solidFill>
              </a:rPr>
              <a:t>де</a:t>
            </a:r>
            <a:r>
              <a:rPr lang="ru-RU" sz="2600" b="1" i="1" dirty="0" smtClean="0">
                <a:solidFill>
                  <a:schemeClr val="bg1"/>
                </a:solidFill>
              </a:rPr>
              <a:t>ти, пото</a:t>
            </a:r>
            <a:r>
              <a:rPr lang="ru-RU" sz="2600" b="1" i="1" dirty="0" smtClean="0">
                <a:solidFill>
                  <a:srgbClr val="FF0000"/>
                </a:solidFill>
              </a:rPr>
              <a:t>му</a:t>
            </a:r>
            <a:r>
              <a:rPr lang="ru-RU" sz="2600" b="1" i="1" dirty="0" smtClean="0">
                <a:solidFill>
                  <a:schemeClr val="bg1"/>
                </a:solidFill>
              </a:rPr>
              <a:t> что  в них уди</a:t>
            </a:r>
            <a:r>
              <a:rPr lang="ru-RU" sz="2600" b="1" i="1" dirty="0" smtClean="0">
                <a:solidFill>
                  <a:srgbClr val="FF0000"/>
                </a:solidFill>
              </a:rPr>
              <a:t>ви</a:t>
            </a:r>
            <a:r>
              <a:rPr lang="ru-RU" sz="2600" b="1" i="1" dirty="0" smtClean="0">
                <a:solidFill>
                  <a:schemeClr val="bg1"/>
                </a:solidFill>
              </a:rPr>
              <a:t>тельно соеди</a:t>
            </a:r>
            <a:r>
              <a:rPr lang="ru-RU" sz="2600" b="1" i="1" dirty="0" smtClean="0">
                <a:solidFill>
                  <a:srgbClr val="FF0000"/>
                </a:solidFill>
              </a:rPr>
              <a:t>ня</a:t>
            </a:r>
            <a:r>
              <a:rPr lang="ru-RU" sz="2600" b="1" i="1" dirty="0" smtClean="0">
                <a:solidFill>
                  <a:schemeClr val="bg1"/>
                </a:solidFill>
              </a:rPr>
              <a:t>ются кар</a:t>
            </a:r>
            <a:r>
              <a:rPr lang="ru-RU" sz="2600" b="1" i="1" dirty="0" smtClean="0">
                <a:solidFill>
                  <a:srgbClr val="FF0000"/>
                </a:solidFill>
              </a:rPr>
              <a:t>ти</a:t>
            </a:r>
            <a:r>
              <a:rPr lang="ru-RU" sz="2600" b="1" i="1" dirty="0" smtClean="0">
                <a:solidFill>
                  <a:schemeClr val="bg1"/>
                </a:solidFill>
              </a:rPr>
              <a:t>ны о</a:t>
            </a:r>
            <a:r>
              <a:rPr lang="ru-RU" sz="2600" b="1" i="1" dirty="0" smtClean="0">
                <a:solidFill>
                  <a:srgbClr val="FF0000"/>
                </a:solidFill>
              </a:rPr>
              <a:t>бы</a:t>
            </a:r>
            <a:r>
              <a:rPr lang="ru-RU" sz="2600" b="1" i="1" dirty="0" smtClean="0">
                <a:solidFill>
                  <a:schemeClr val="bg1"/>
                </a:solidFill>
              </a:rPr>
              <a:t>чной </a:t>
            </a:r>
            <a:r>
              <a:rPr lang="ru-RU" sz="2600" b="1" i="1" dirty="0" smtClean="0">
                <a:solidFill>
                  <a:srgbClr val="FF0000"/>
                </a:solidFill>
              </a:rPr>
              <a:t>жи</a:t>
            </a:r>
            <a:r>
              <a:rPr lang="ru-RU" sz="2600" b="1" i="1" dirty="0" smtClean="0">
                <a:solidFill>
                  <a:schemeClr val="bg1"/>
                </a:solidFill>
              </a:rPr>
              <a:t>зни и чуде</a:t>
            </a:r>
            <a:r>
              <a:rPr lang="ru-RU" sz="2600" b="1" i="1" dirty="0" smtClean="0">
                <a:solidFill>
                  <a:srgbClr val="FF0000"/>
                </a:solidFill>
              </a:rPr>
              <a:t>са</a:t>
            </a:r>
            <a:r>
              <a:rPr lang="ru-RU" sz="2600" b="1" i="1" dirty="0" smtClean="0">
                <a:solidFill>
                  <a:schemeClr val="bg1"/>
                </a:solidFill>
              </a:rPr>
              <a:t> вол</a:t>
            </a:r>
            <a:r>
              <a:rPr lang="ru-RU" sz="2600" b="1" i="1" dirty="0" smtClean="0">
                <a:solidFill>
                  <a:srgbClr val="FF0000"/>
                </a:solidFill>
              </a:rPr>
              <a:t>ше</a:t>
            </a:r>
            <a:r>
              <a:rPr lang="ru-RU" sz="2600" b="1" i="1" dirty="0" smtClean="0">
                <a:solidFill>
                  <a:schemeClr val="bg1"/>
                </a:solidFill>
              </a:rPr>
              <a:t>бного </a:t>
            </a:r>
            <a:r>
              <a:rPr lang="ru-RU" sz="2600" b="1" i="1" dirty="0" smtClean="0">
                <a:solidFill>
                  <a:srgbClr val="FF0000"/>
                </a:solidFill>
              </a:rPr>
              <a:t>ми</a:t>
            </a:r>
            <a:r>
              <a:rPr lang="ru-RU" sz="2600" b="1" i="1" dirty="0" smtClean="0">
                <a:solidFill>
                  <a:schemeClr val="bg1"/>
                </a:solidFill>
              </a:rPr>
              <a:t>ра.</a:t>
            </a:r>
            <a:endParaRPr lang="ru-RU" sz="2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8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143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2023-11-30T05:35:15Z</dcterms:created>
  <dcterms:modified xsi:type="dcterms:W3CDTF">2023-12-07T02:09:26Z</dcterms:modified>
</cp:coreProperties>
</file>