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357298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Arial Black" pitchFamily="34" charset="0"/>
              </a:rPr>
              <a:t>Я буду говорить</a:t>
            </a:r>
            <a:endParaRPr lang="ru-RU" sz="4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538" y="357166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Методическое пособие по обучению детей с нарушениями слуха                 устной речи и обучению грамоте</a:t>
            </a:r>
            <a:endParaRPr lang="ru-RU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7686" y="3357562"/>
            <a:ext cx="41434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Автор: </a:t>
            </a:r>
          </a:p>
          <a:p>
            <a:pPr algn="r"/>
            <a:r>
              <a:rPr lang="ru-RU" sz="24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Констынченко</a:t>
            </a:r>
            <a:r>
              <a:rPr lang="ru-RU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Л.И.,                                  </a:t>
            </a:r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учитель-дефектолог</a:t>
            </a:r>
            <a:endParaRPr lang="ru-RU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5857892"/>
            <a:ext cx="72866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Создано на основе методического пособия по развитию устной речи и обучению грамоте детей с нарушенным слухом «Устное слово», авторы Ф.Ф. </a:t>
            </a:r>
            <a:r>
              <a:rPr lang="ru-RU" sz="1400" i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Рау</a:t>
            </a:r>
            <a:r>
              <a:rPr lang="ru-RU" sz="1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Н.Ф. </a:t>
            </a:r>
            <a:r>
              <a:rPr lang="ru-RU" sz="1400" i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Слезиной</a:t>
            </a:r>
            <a:r>
              <a:rPr lang="ru-RU" sz="1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</a:p>
          <a:p>
            <a:pPr algn="ctr"/>
            <a:r>
              <a:rPr lang="ru-RU" sz="1400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Стр. 3-30</a:t>
            </a:r>
            <a:endParaRPr lang="ru-RU" sz="1400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Picture 6" descr="C:\larIg\desktop\РАСПЕВКИ\Фото0237.jpg"/>
          <p:cNvPicPr>
            <a:picLocks noChangeAspect="1" noChangeArrowheads="1"/>
          </p:cNvPicPr>
          <p:nvPr/>
        </p:nvPicPr>
        <p:blipFill>
          <a:blip r:embed="rId2" cstate="print"/>
          <a:srcRect l="52919" t="26310" r="20174" b="23463"/>
          <a:stretch>
            <a:fillRect/>
          </a:stretch>
        </p:blipFill>
        <p:spPr bwMode="auto">
          <a:xfrm>
            <a:off x="1071538" y="2528883"/>
            <a:ext cx="2071702" cy="2900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1071538" y="2285992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Часть </a:t>
            </a:r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2 </a:t>
            </a:r>
            <a:endParaRPr lang="ru-RU" sz="2400" b="1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Dexp</dc:creator>
  <cp:lastModifiedBy>Dexp</cp:lastModifiedBy>
  <cp:revision>1</cp:revision>
  <dcterms:created xsi:type="dcterms:W3CDTF">2019-12-06T11:26:11Z</dcterms:created>
  <dcterms:modified xsi:type="dcterms:W3CDTF">2019-12-06T11:28:27Z</dcterms:modified>
</cp:coreProperties>
</file>